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DE"/>
    <a:srgbClr val="DDC074"/>
    <a:srgbClr val="9A6A77"/>
    <a:srgbClr val="E6CFC7"/>
    <a:srgbClr val="3D3B50"/>
    <a:srgbClr val="C6C5C3"/>
    <a:srgbClr val="2B273D"/>
    <a:srgbClr val="925F6C"/>
    <a:srgbClr val="040404"/>
    <a:srgbClr val="101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561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905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058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54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95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502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693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979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355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670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949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8C05-823B-4A5D-AE2C-70296BFDBB99}" type="datetimeFigureOut">
              <a:rPr lang="ro-RO" smtClean="0"/>
              <a:t>24.08.2018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64F5-1FFA-45A8-9718-494575DE957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3681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image" Target="../media/image2.png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image" Target="../media/image3.png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slideLayout" Target="../slideLayouts/slideLayout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image" Target="../media/image1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rgbClr val="E37A84"/>
            </a:gs>
            <a:gs pos="52000">
              <a:srgbClr val="E07B89"/>
            </a:gs>
            <a:gs pos="91000">
              <a:srgbClr val="F784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OTLSHAPE_M_f67ba6ef50924237a6410c8d8efc78f9_Connector2"/>
          <p:cNvCxnSpPr/>
          <p:nvPr>
            <p:custDataLst>
              <p:tags r:id="rId2"/>
            </p:custDataLst>
          </p:nvPr>
        </p:nvCxnSpPr>
        <p:spPr>
          <a:xfrm>
            <a:off x="9349541" y="4057354"/>
            <a:ext cx="0" cy="889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OTLSHAPE_M_f67ba6ef50924237a6410c8d8efc78f9_Connector1"/>
          <p:cNvCxnSpPr/>
          <p:nvPr>
            <p:custDataLst>
              <p:tags r:id="rId3"/>
            </p:custDataLst>
          </p:nvPr>
        </p:nvCxnSpPr>
        <p:spPr>
          <a:xfrm>
            <a:off x="9349541" y="3561080"/>
            <a:ext cx="0" cy="3102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OTLSHAPE_M_5d5126bd5930496aad1a450eb802c1b1_Connector2"/>
          <p:cNvCxnSpPr/>
          <p:nvPr>
            <p:custDataLst>
              <p:tags r:id="rId4"/>
            </p:custDataLst>
          </p:nvPr>
        </p:nvCxnSpPr>
        <p:spPr>
          <a:xfrm>
            <a:off x="8704977" y="4553627"/>
            <a:ext cx="0" cy="889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OTLSHAPE_M_5d5126bd5930496aad1a450eb802c1b1_Connector1"/>
          <p:cNvCxnSpPr/>
          <p:nvPr>
            <p:custDataLst>
              <p:tags r:id="rId5"/>
            </p:custDataLst>
          </p:nvPr>
        </p:nvCxnSpPr>
        <p:spPr>
          <a:xfrm>
            <a:off x="8704977" y="3545332"/>
            <a:ext cx="0" cy="8222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OTLSHAPE_M_8b1f02d16b0e4f6eb63c8eabc9a077ca_Connector2"/>
          <p:cNvCxnSpPr/>
          <p:nvPr>
            <p:custDataLst>
              <p:tags r:id="rId6"/>
            </p:custDataLst>
          </p:nvPr>
        </p:nvCxnSpPr>
        <p:spPr>
          <a:xfrm>
            <a:off x="8114791" y="4553627"/>
            <a:ext cx="0" cy="58517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OTLSHAPE_M_8b1f02d16b0e4f6eb63c8eabc9a077ca_Connector1"/>
          <p:cNvCxnSpPr/>
          <p:nvPr>
            <p:custDataLst>
              <p:tags r:id="rId7"/>
            </p:custDataLst>
          </p:nvPr>
        </p:nvCxnSpPr>
        <p:spPr>
          <a:xfrm>
            <a:off x="8114791" y="3561080"/>
            <a:ext cx="0" cy="80649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OTLSHAPE_M_7c93d8b37ad44faeb0b2a3078d1fb442_Connector2"/>
          <p:cNvCxnSpPr/>
          <p:nvPr>
            <p:custDataLst>
              <p:tags r:id="rId8"/>
            </p:custDataLst>
          </p:nvPr>
        </p:nvCxnSpPr>
        <p:spPr>
          <a:xfrm>
            <a:off x="6604621" y="4025858"/>
            <a:ext cx="0" cy="889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OTLSHAPE_M_7c93d8b37ad44faeb0b2a3078d1fb442_Connector1"/>
          <p:cNvCxnSpPr/>
          <p:nvPr>
            <p:custDataLst>
              <p:tags r:id="rId9"/>
            </p:custDataLst>
          </p:nvPr>
        </p:nvCxnSpPr>
        <p:spPr>
          <a:xfrm>
            <a:off x="6604621" y="3545332"/>
            <a:ext cx="0" cy="2944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OTLSHAPE_M_f29c72c504184b469bc6a7185c2712a0_Connector3"/>
          <p:cNvCxnSpPr/>
          <p:nvPr>
            <p:custDataLst>
              <p:tags r:id="rId10"/>
            </p:custDataLst>
          </p:nvPr>
        </p:nvCxnSpPr>
        <p:spPr>
          <a:xfrm>
            <a:off x="6281455" y="4522131"/>
            <a:ext cx="0" cy="889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OTLSHAPE_M_f29c72c504184b469bc6a7185c2712a0_Connector2"/>
          <p:cNvCxnSpPr/>
          <p:nvPr>
            <p:custDataLst>
              <p:tags r:id="rId11"/>
            </p:custDataLst>
          </p:nvPr>
        </p:nvCxnSpPr>
        <p:spPr>
          <a:xfrm>
            <a:off x="6281455" y="4025858"/>
            <a:ext cx="0" cy="3102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OTLSHAPE_M_f29c72c504184b469bc6a7185c2712a0_Connector1"/>
          <p:cNvCxnSpPr/>
          <p:nvPr>
            <p:custDataLst>
              <p:tags r:id="rId12"/>
            </p:custDataLst>
          </p:nvPr>
        </p:nvCxnSpPr>
        <p:spPr>
          <a:xfrm>
            <a:off x="6281455" y="3545332"/>
            <a:ext cx="0" cy="2944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33a17f1d0504403f8e9ba4c629c2a3d4_Connector1"/>
          <p:cNvCxnSpPr/>
          <p:nvPr>
            <p:custDataLst>
              <p:tags r:id="rId13"/>
            </p:custDataLst>
          </p:nvPr>
        </p:nvCxnSpPr>
        <p:spPr>
          <a:xfrm>
            <a:off x="5314168" y="3545332"/>
            <a:ext cx="0" cy="56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315ebc280dae4ec1b823c41a6a61070b_Connector1"/>
          <p:cNvCxnSpPr/>
          <p:nvPr>
            <p:custDataLst>
              <p:tags r:id="rId14"/>
            </p:custDataLst>
          </p:nvPr>
        </p:nvCxnSpPr>
        <p:spPr>
          <a:xfrm>
            <a:off x="4037421" y="3561080"/>
            <a:ext cx="0" cy="104995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M_ed3de0d92ec34bf08fb02591b0f5e6ff_Connector1"/>
          <p:cNvCxnSpPr/>
          <p:nvPr>
            <p:custDataLst>
              <p:tags r:id="rId15"/>
            </p:custDataLst>
          </p:nvPr>
        </p:nvCxnSpPr>
        <p:spPr>
          <a:xfrm>
            <a:off x="9834952" y="2544106"/>
            <a:ext cx="0" cy="58517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5ef2282eb3c94047bd4b9875cda0bde0_Connector3"/>
          <p:cNvCxnSpPr/>
          <p:nvPr>
            <p:custDataLst>
              <p:tags r:id="rId16"/>
            </p:custDataLst>
          </p:nvPr>
        </p:nvCxnSpPr>
        <p:spPr>
          <a:xfrm>
            <a:off x="9510902" y="2850557"/>
            <a:ext cx="0" cy="29447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M_5ef2282eb3c94047bd4b9875cda0bde0_Connector2"/>
          <p:cNvCxnSpPr/>
          <p:nvPr>
            <p:custDataLst>
              <p:tags r:id="rId17"/>
            </p:custDataLst>
          </p:nvPr>
        </p:nvCxnSpPr>
        <p:spPr>
          <a:xfrm>
            <a:off x="9510902" y="2322788"/>
            <a:ext cx="0" cy="3417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5ef2282eb3c94047bd4b9875cda0bde0_Connector1"/>
          <p:cNvCxnSpPr/>
          <p:nvPr>
            <p:custDataLst>
              <p:tags r:id="rId18"/>
            </p:custDataLst>
          </p:nvPr>
        </p:nvCxnSpPr>
        <p:spPr>
          <a:xfrm>
            <a:off x="9510902" y="2047833"/>
            <a:ext cx="0" cy="889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00842db4328042ce979aaa0e7aec7447_Connector1"/>
          <p:cNvCxnSpPr/>
          <p:nvPr>
            <p:custDataLst>
              <p:tags r:id="rId19"/>
            </p:custDataLst>
          </p:nvPr>
        </p:nvCxnSpPr>
        <p:spPr>
          <a:xfrm>
            <a:off x="8394190" y="1551558"/>
            <a:ext cx="0" cy="15777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65e29eb1389c4d06a459d9ff6cba9c53_Connector1"/>
          <p:cNvCxnSpPr/>
          <p:nvPr>
            <p:custDataLst>
              <p:tags r:id="rId20"/>
            </p:custDataLst>
          </p:nvPr>
        </p:nvCxnSpPr>
        <p:spPr>
          <a:xfrm>
            <a:off x="6765983" y="2550147"/>
            <a:ext cx="0" cy="59488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f1bef4089bc0441db5153e607c96b0a8_Connector3"/>
          <p:cNvCxnSpPr/>
          <p:nvPr>
            <p:custDataLst>
              <p:tags r:id="rId21"/>
            </p:custDataLst>
          </p:nvPr>
        </p:nvCxnSpPr>
        <p:spPr>
          <a:xfrm>
            <a:off x="6335390" y="2811580"/>
            <a:ext cx="0" cy="317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f1bef4089bc0441db5153e607c96b0a8_Connector2"/>
          <p:cNvCxnSpPr/>
          <p:nvPr>
            <p:custDataLst>
              <p:tags r:id="rId22"/>
            </p:custDataLst>
          </p:nvPr>
        </p:nvCxnSpPr>
        <p:spPr>
          <a:xfrm>
            <a:off x="6335390" y="2328828"/>
            <a:ext cx="0" cy="2966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f1bef4089bc0441db5153e607c96b0a8_Connector1"/>
          <p:cNvCxnSpPr/>
          <p:nvPr>
            <p:custDataLst>
              <p:tags r:id="rId23"/>
            </p:custDataLst>
          </p:nvPr>
        </p:nvCxnSpPr>
        <p:spPr>
          <a:xfrm>
            <a:off x="6335390" y="1551558"/>
            <a:ext cx="0" cy="5912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M_677c139cf79945cfb56e5e5fd6156dfc_Connector1"/>
          <p:cNvCxnSpPr/>
          <p:nvPr>
            <p:custDataLst>
              <p:tags r:id="rId24"/>
            </p:custDataLst>
          </p:nvPr>
        </p:nvCxnSpPr>
        <p:spPr>
          <a:xfrm>
            <a:off x="5475530" y="2073233"/>
            <a:ext cx="0" cy="107179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b0787822dcaa47a9b00f561243a12c27_Connector1"/>
          <p:cNvCxnSpPr/>
          <p:nvPr>
            <p:custDataLst>
              <p:tags r:id="rId25"/>
            </p:custDataLst>
          </p:nvPr>
        </p:nvCxnSpPr>
        <p:spPr>
          <a:xfrm>
            <a:off x="1114340" y="2549386"/>
            <a:ext cx="0" cy="57989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36" name="Picture 4935"/>
          <p:cNvPicPr>
            <a:picLocks noChangeAspect="1"/>
          </p:cNvPicPr>
          <p:nvPr/>
        </p:nvPicPr>
        <p:blipFill rotWithShape="1">
          <a:blip r:embed="rId116"/>
          <a:srcRect r="8621" b="386"/>
          <a:stretch/>
        </p:blipFill>
        <p:spPr>
          <a:xfrm>
            <a:off x="34939" y="3224412"/>
            <a:ext cx="3164586" cy="370676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2615" name="TextBox 12614"/>
          <p:cNvSpPr txBox="1"/>
          <p:nvPr/>
        </p:nvSpPr>
        <p:spPr>
          <a:xfrm>
            <a:off x="10098096" y="6314173"/>
            <a:ext cx="1997160" cy="43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2B273D"/>
                </a:solidFill>
              </a:rPr>
              <a:t>Life events</a:t>
            </a:r>
          </a:p>
          <a:p>
            <a:r>
              <a:rPr lang="en-US" sz="1100" dirty="0" smtClean="0">
                <a:solidFill>
                  <a:srgbClr val="2B273D"/>
                </a:solidFill>
              </a:rPr>
              <a:t>Movies (directed or produced)</a:t>
            </a:r>
            <a:endParaRPr lang="ro-RO" sz="1100" dirty="0">
              <a:solidFill>
                <a:srgbClr val="2B273D"/>
              </a:solidFill>
            </a:endParaRPr>
          </a:p>
        </p:txBody>
      </p:sp>
      <p:pic>
        <p:nvPicPr>
          <p:cNvPr id="12616" name="Picture 12615"/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0010590" y="6365143"/>
            <a:ext cx="150187" cy="170212"/>
          </a:xfrm>
          <a:prstGeom prst="rect">
            <a:avLst/>
          </a:prstGeom>
        </p:spPr>
      </p:pic>
      <p:sp>
        <p:nvSpPr>
          <p:cNvPr id="14" name="OTLSHAPE_TB_00000000000000000000000000000000_LeftEndCaps"/>
          <p:cNvSpPr txBox="1"/>
          <p:nvPr>
            <p:custDataLst>
              <p:tags r:id="rId26"/>
            </p:custDataLst>
          </p:nvPr>
        </p:nvSpPr>
        <p:spPr>
          <a:xfrm>
            <a:off x="254000" y="320564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15131E"/>
                </a:solidFill>
                <a:latin typeface="Calibri" panose="020F0502020204030204" pitchFamily="34" charset="0"/>
              </a:rPr>
              <a:t>1958</a:t>
            </a:r>
            <a:endParaRPr lang="en-US" b="1" spc="-38">
              <a:solidFill>
                <a:srgbClr val="15131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RightEndCaps" hidden="1"/>
          <p:cNvSpPr txBox="1"/>
          <p:nvPr>
            <p:custDataLst>
              <p:tags r:id="rId27"/>
            </p:custDataLst>
          </p:nvPr>
        </p:nvSpPr>
        <p:spPr>
          <a:xfrm>
            <a:off x="11474534" y="320564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dirty="0" smtClean="0">
                <a:solidFill>
                  <a:srgbClr val="15131E"/>
                </a:solidFill>
                <a:latin typeface="Calibri" panose="020F0502020204030204" pitchFamily="34" charset="0"/>
              </a:rPr>
              <a:t>2020</a:t>
            </a:r>
            <a:endParaRPr lang="en-US" b="1" spc="-38" dirty="0">
              <a:solidFill>
                <a:srgbClr val="15131E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ScaleContainer"/>
          <p:cNvSpPr/>
          <p:nvPr>
            <p:custDataLst>
              <p:tags r:id="rId28"/>
            </p:custDataLst>
          </p:nvPr>
        </p:nvSpPr>
        <p:spPr>
          <a:xfrm>
            <a:off x="844465" y="3154680"/>
            <a:ext cx="10515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000000"/>
              </a:gs>
              <a:gs pos="0">
                <a:schemeClr val="dk1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TLSHAPE_TB_00000000000000000000000000000000_ElapsedTim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TLSHAPE_TB_00000000000000000000000000000000_TodayMarkerShape" hidden="1"/>
          <p:cNvSpPr/>
          <p:nvPr>
            <p:custDataLst>
              <p:tags r:id="rId30"/>
            </p:custDataLst>
          </p:nvPr>
        </p:nvSpPr>
        <p:spPr>
          <a:xfrm>
            <a:off x="10747163" y="353568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TLSHAPE_TB_00000000000000000000000000000000_TodayMarkerText" hidden="1"/>
          <p:cNvSpPr txBox="1"/>
          <p:nvPr>
            <p:custDataLst>
              <p:tags r:id="rId31"/>
            </p:custDataLst>
          </p:nvPr>
        </p:nvSpPr>
        <p:spPr>
          <a:xfrm>
            <a:off x="10801591" y="366268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B_00000000000000000000000000000000_TimescaleInterval1"/>
          <p:cNvSpPr txBox="1"/>
          <p:nvPr>
            <p:custDataLst>
              <p:tags r:id="rId32"/>
            </p:custDataLst>
          </p:nvPr>
        </p:nvSpPr>
        <p:spPr>
          <a:xfrm>
            <a:off x="1073065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1958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OTLSHAPE_TB_00000000000000000000000000000000_Separator1"/>
          <p:cNvCxnSpPr/>
          <p:nvPr>
            <p:custDataLst>
              <p:tags r:id="rId33"/>
            </p:custDataLst>
          </p:nvPr>
        </p:nvCxnSpPr>
        <p:spPr>
          <a:xfrm>
            <a:off x="2139982" y="321818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2"/>
          <p:cNvSpPr txBox="1"/>
          <p:nvPr>
            <p:custDataLst>
              <p:tags r:id="rId34"/>
            </p:custDataLst>
          </p:nvPr>
        </p:nvSpPr>
        <p:spPr>
          <a:xfrm>
            <a:off x="2203482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1965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OTLSHAPE_TB_00000000000000000000000000000000_Separator2"/>
          <p:cNvCxnSpPr/>
          <p:nvPr>
            <p:custDataLst>
              <p:tags r:id="rId35"/>
            </p:custDataLst>
          </p:nvPr>
        </p:nvCxnSpPr>
        <p:spPr>
          <a:xfrm>
            <a:off x="3269957" y="321818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3"/>
          <p:cNvSpPr txBox="1"/>
          <p:nvPr>
            <p:custDataLst>
              <p:tags r:id="rId36"/>
            </p:custDataLst>
          </p:nvPr>
        </p:nvSpPr>
        <p:spPr>
          <a:xfrm>
            <a:off x="3333457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1972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OTLSHAPE_TB_00000000000000000000000000000000_Separator3"/>
          <p:cNvCxnSpPr/>
          <p:nvPr>
            <p:custDataLst>
              <p:tags r:id="rId37"/>
            </p:custDataLst>
          </p:nvPr>
        </p:nvCxnSpPr>
        <p:spPr>
          <a:xfrm>
            <a:off x="4400374" y="321818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4"/>
          <p:cNvSpPr txBox="1"/>
          <p:nvPr>
            <p:custDataLst>
              <p:tags r:id="rId38"/>
            </p:custDataLst>
          </p:nvPr>
        </p:nvSpPr>
        <p:spPr>
          <a:xfrm>
            <a:off x="4463874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1979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OTLSHAPE_TB_00000000000000000000000000000000_Separator4"/>
          <p:cNvCxnSpPr/>
          <p:nvPr>
            <p:custDataLst>
              <p:tags r:id="rId39"/>
            </p:custDataLst>
          </p:nvPr>
        </p:nvCxnSpPr>
        <p:spPr>
          <a:xfrm>
            <a:off x="5530791" y="321818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B_00000000000000000000000000000000_TimescaleInterval5"/>
          <p:cNvSpPr txBox="1"/>
          <p:nvPr>
            <p:custDataLst>
              <p:tags r:id="rId40"/>
            </p:custDataLst>
          </p:nvPr>
        </p:nvSpPr>
        <p:spPr>
          <a:xfrm>
            <a:off x="5594291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1986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OTLSHAPE_TB_00000000000000000000000000000000_Separator5"/>
          <p:cNvCxnSpPr/>
          <p:nvPr>
            <p:custDataLst>
              <p:tags r:id="rId41"/>
            </p:custDataLst>
          </p:nvPr>
        </p:nvCxnSpPr>
        <p:spPr>
          <a:xfrm>
            <a:off x="6661209" y="321818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TLSHAPE_TB_00000000000000000000000000000000_TimescaleInterval6"/>
          <p:cNvSpPr txBox="1"/>
          <p:nvPr>
            <p:custDataLst>
              <p:tags r:id="rId42"/>
            </p:custDataLst>
          </p:nvPr>
        </p:nvSpPr>
        <p:spPr>
          <a:xfrm>
            <a:off x="6724709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1993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OTLSHAPE_TB_00000000000000000000000000000000_Separator6"/>
          <p:cNvCxnSpPr/>
          <p:nvPr>
            <p:custDataLst>
              <p:tags r:id="rId43"/>
            </p:custDataLst>
          </p:nvPr>
        </p:nvCxnSpPr>
        <p:spPr>
          <a:xfrm>
            <a:off x="7791183" y="321818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TLSHAPE_TB_00000000000000000000000000000000_TimescaleInterval7"/>
          <p:cNvSpPr txBox="1"/>
          <p:nvPr>
            <p:custDataLst>
              <p:tags r:id="rId44"/>
            </p:custDataLst>
          </p:nvPr>
        </p:nvSpPr>
        <p:spPr>
          <a:xfrm>
            <a:off x="7854683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3" name="OTLSHAPE_TB_00000000000000000000000000000000_Separator7"/>
          <p:cNvCxnSpPr/>
          <p:nvPr>
            <p:custDataLst>
              <p:tags r:id="rId45"/>
            </p:custDataLst>
          </p:nvPr>
        </p:nvCxnSpPr>
        <p:spPr>
          <a:xfrm>
            <a:off x="8921600" y="321818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TLSHAPE_TB_00000000000000000000000000000000_TimescaleInterval8"/>
          <p:cNvSpPr txBox="1"/>
          <p:nvPr>
            <p:custDataLst>
              <p:tags r:id="rId46"/>
            </p:custDataLst>
          </p:nvPr>
        </p:nvSpPr>
        <p:spPr>
          <a:xfrm>
            <a:off x="8985100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2007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OTLSHAPE_TB_00000000000000000000000000000000_Separator8"/>
          <p:cNvCxnSpPr/>
          <p:nvPr>
            <p:custDataLst>
              <p:tags r:id="rId47"/>
            </p:custDataLst>
          </p:nvPr>
        </p:nvCxnSpPr>
        <p:spPr>
          <a:xfrm>
            <a:off x="10052017" y="321818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TLSHAPE_TB_00000000000000000000000000000000_TimescaleInterval9"/>
          <p:cNvSpPr txBox="1"/>
          <p:nvPr>
            <p:custDataLst>
              <p:tags r:id="rId48"/>
            </p:custDataLst>
          </p:nvPr>
        </p:nvSpPr>
        <p:spPr>
          <a:xfrm>
            <a:off x="10115517" y="325215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b0787822dcaa47a9b00f561243a12c27_Title"/>
          <p:cNvSpPr txBox="1"/>
          <p:nvPr>
            <p:custDataLst>
              <p:tags r:id="rId49"/>
            </p:custDataLst>
          </p:nvPr>
        </p:nvSpPr>
        <p:spPr>
          <a:xfrm>
            <a:off x="169375" y="2142012"/>
            <a:ext cx="187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2" smtClean="0">
                <a:solidFill>
                  <a:srgbClr val="2B273D"/>
                </a:solidFill>
                <a:latin typeface="Calibri" panose="020F0502020204030204" pitchFamily="34" charset="0"/>
              </a:rPr>
              <a:t>Timothy Walter Burton is born</a:t>
            </a:r>
            <a:endParaRPr lang="en-US" sz="1200" spc="-2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M_b0787822dcaa47a9b00f561243a12c27_Date"/>
          <p:cNvSpPr txBox="1"/>
          <p:nvPr>
            <p:custDataLst>
              <p:tags r:id="rId50"/>
            </p:custDataLst>
          </p:nvPr>
        </p:nvSpPr>
        <p:spPr>
          <a:xfrm>
            <a:off x="732980" y="2353467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smtClean="0">
                <a:solidFill>
                  <a:srgbClr val="F1EFF6"/>
                </a:solidFill>
                <a:latin typeface="Calibri" panose="020F0502020204030204" pitchFamily="34" charset="0"/>
              </a:rPr>
              <a:t>Aug 25, 1958</a:t>
            </a:r>
            <a:endParaRPr lang="en-US" sz="1100" b="1" spc="-8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M_b0787822dcaa47a9b00f561243a12c27_Shape"/>
          <p:cNvSpPr/>
          <p:nvPr>
            <p:custDataLst>
              <p:tags r:id="rId51"/>
            </p:custDataLst>
          </p:nvPr>
        </p:nvSpPr>
        <p:spPr>
          <a:xfrm flipV="1">
            <a:off x="1038140" y="30403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8" name="OTLSHAPE_M_c10b902f68e743e690f65a616ae20e28_Title"/>
          <p:cNvSpPr txBox="1"/>
          <p:nvPr>
            <p:custDataLst>
              <p:tags r:id="rId52"/>
            </p:custDataLst>
          </p:nvPr>
        </p:nvSpPr>
        <p:spPr>
          <a:xfrm>
            <a:off x="2687188" y="2633007"/>
            <a:ext cx="278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2" smtClean="0">
                <a:solidFill>
                  <a:srgbClr val="2B273D"/>
                </a:solidFill>
                <a:latin typeface="Calibri" panose="020F0502020204030204" pitchFamily="34" charset="0"/>
              </a:rPr>
              <a:t>Starts apprenticeship for Walt Disney studios</a:t>
            </a:r>
            <a:endParaRPr lang="en-US" sz="1200" spc="-2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29" name="OTLSHAPE_M_c10b902f68e743e690f65a616ae20e28_Date"/>
          <p:cNvSpPr txBox="1"/>
          <p:nvPr>
            <p:custDataLst>
              <p:tags r:id="rId53"/>
            </p:custDataLst>
          </p:nvPr>
        </p:nvSpPr>
        <p:spPr>
          <a:xfrm>
            <a:off x="3930095" y="284446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1977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30" name="OTLSHAPE_M_c10b902f68e743e690f65a616ae20e28_Shape"/>
          <p:cNvSpPr/>
          <p:nvPr>
            <p:custDataLst>
              <p:tags r:id="rId54"/>
            </p:custDataLst>
          </p:nvPr>
        </p:nvSpPr>
        <p:spPr>
          <a:xfrm flipV="1">
            <a:off x="4001893" y="30403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1" name="OTLSHAPE_M_677c139cf79945cfb56e5e5fd6156dfc_Title"/>
          <p:cNvSpPr txBox="1"/>
          <p:nvPr>
            <p:custDataLst>
              <p:tags r:id="rId55"/>
            </p:custDataLst>
          </p:nvPr>
        </p:nvSpPr>
        <p:spPr>
          <a:xfrm>
            <a:off x="4697507" y="1665859"/>
            <a:ext cx="154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Pee Wee's Big Adventure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32" name="OTLSHAPE_M_677c139cf79945cfb56e5e5fd6156dfc_Date"/>
          <p:cNvSpPr txBox="1"/>
          <p:nvPr>
            <p:custDataLst>
              <p:tags r:id="rId56"/>
            </p:custDataLst>
          </p:nvPr>
        </p:nvSpPr>
        <p:spPr>
          <a:xfrm>
            <a:off x="5327533" y="187731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1985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33" name="OTLSHAPE_M_677c139cf79945cfb56e5e5fd6156dfc_Shape"/>
          <p:cNvSpPr/>
          <p:nvPr>
            <p:custDataLst>
              <p:tags r:id="rId57"/>
            </p:custDataLst>
          </p:nvPr>
        </p:nvSpPr>
        <p:spPr>
          <a:xfrm>
            <a:off x="5402378" y="3071876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4" name="OTLSHAPE_M_1be105e5020f4a4693f2f71fcfb94490_Title"/>
          <p:cNvSpPr txBox="1"/>
          <p:nvPr>
            <p:custDataLst>
              <p:tags r:id="rId58"/>
            </p:custDataLst>
          </p:nvPr>
        </p:nvSpPr>
        <p:spPr>
          <a:xfrm>
            <a:off x="5873586" y="2625525"/>
            <a:ext cx="482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0" smtClean="0">
                <a:solidFill>
                  <a:srgbClr val="2B273D"/>
                </a:solidFill>
                <a:latin typeface="Calibri" panose="020F0502020204030204" pitchFamily="34" charset="0"/>
              </a:rPr>
              <a:t>Batman</a:t>
            </a:r>
            <a:endParaRPr lang="en-US" sz="1200" spc="-10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35" name="OTLSHAPE_M_1be105e5020f4a4693f2f71fcfb94490_Date"/>
          <p:cNvSpPr txBox="1"/>
          <p:nvPr>
            <p:custDataLst>
              <p:tags r:id="rId59"/>
            </p:custDataLst>
          </p:nvPr>
        </p:nvSpPr>
        <p:spPr>
          <a:xfrm>
            <a:off x="5972096" y="283698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1989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37" name="OTLSHAPE_M_1be105e5020f4a4693f2f71fcfb94490_Shape"/>
          <p:cNvSpPr/>
          <p:nvPr>
            <p:custDataLst>
              <p:tags r:id="rId60"/>
            </p:custDataLst>
          </p:nvPr>
        </p:nvSpPr>
        <p:spPr>
          <a:xfrm>
            <a:off x="6046941" y="3071876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8" name="OTLSHAPE_M_f1bef4089bc0441db5153e607c96b0a8_Title"/>
          <p:cNvSpPr txBox="1"/>
          <p:nvPr>
            <p:custDataLst>
              <p:tags r:id="rId61"/>
            </p:custDataLst>
          </p:nvPr>
        </p:nvSpPr>
        <p:spPr>
          <a:xfrm>
            <a:off x="5730468" y="1144184"/>
            <a:ext cx="1206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2B273D"/>
                </a:solidFill>
                <a:latin typeface="Calibri" panose="020F0502020204030204" pitchFamily="34" charset="0"/>
              </a:rPr>
              <a:t>Wins Emmy Award </a:t>
            </a:r>
            <a:endParaRPr lang="en-US" sz="1200" spc="-6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39" name="OTLSHAPE_M_f1bef4089bc0441db5153e607c96b0a8_Date"/>
          <p:cNvSpPr txBox="1"/>
          <p:nvPr>
            <p:custDataLst>
              <p:tags r:id="rId62"/>
            </p:custDataLst>
          </p:nvPr>
        </p:nvSpPr>
        <p:spPr>
          <a:xfrm>
            <a:off x="6187392" y="1355639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1990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40" name="OTLSHAPE_M_f1bef4089bc0441db5153e607c96b0a8_Shape"/>
          <p:cNvSpPr/>
          <p:nvPr>
            <p:custDataLst>
              <p:tags r:id="rId63"/>
            </p:custDataLst>
          </p:nvPr>
        </p:nvSpPr>
        <p:spPr>
          <a:xfrm flipV="1">
            <a:off x="6259190" y="30403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1" name="OTLSHAPE_M_65e29eb1389c4d06a459d9ff6cba9c53_Title"/>
          <p:cNvSpPr txBox="1"/>
          <p:nvPr>
            <p:custDataLst>
              <p:tags r:id="rId64"/>
            </p:custDataLst>
          </p:nvPr>
        </p:nvSpPr>
        <p:spPr>
          <a:xfrm>
            <a:off x="5754258" y="2142773"/>
            <a:ext cx="201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The Nightmare Before Christmas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42" name="OTLSHAPE_M_65e29eb1389c4d06a459d9ff6cba9c53_Date"/>
          <p:cNvSpPr txBox="1"/>
          <p:nvPr>
            <p:custDataLst>
              <p:tags r:id="rId65"/>
            </p:custDataLst>
          </p:nvPr>
        </p:nvSpPr>
        <p:spPr>
          <a:xfrm>
            <a:off x="6617985" y="235422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1993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43" name="OTLSHAPE_M_65e29eb1389c4d06a459d9ff6cba9c53_Shape"/>
          <p:cNvSpPr/>
          <p:nvPr>
            <p:custDataLst>
              <p:tags r:id="rId66"/>
            </p:custDataLst>
          </p:nvPr>
        </p:nvSpPr>
        <p:spPr>
          <a:xfrm>
            <a:off x="6692831" y="3071876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4" name="OTLSHAPE_M_6461d19ce22143b9a11fae49f3252200_Title"/>
          <p:cNvSpPr txBox="1"/>
          <p:nvPr>
            <p:custDataLst>
              <p:tags r:id="rId67"/>
            </p:custDataLst>
          </p:nvPr>
        </p:nvSpPr>
        <p:spPr>
          <a:xfrm>
            <a:off x="7332271" y="2664502"/>
            <a:ext cx="876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8" smtClean="0">
                <a:solidFill>
                  <a:srgbClr val="2B273D"/>
                </a:solidFill>
                <a:latin typeface="Calibri" panose="020F0502020204030204" pitchFamily="34" charset="0"/>
              </a:rPr>
              <a:t>Sleepy Hollow</a:t>
            </a:r>
            <a:endParaRPr lang="en-US" sz="1200" spc="-8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45" name="OTLSHAPE_M_6461d19ce22143b9a11fae49f3252200_Date"/>
          <p:cNvSpPr txBox="1"/>
          <p:nvPr>
            <p:custDataLst>
              <p:tags r:id="rId68"/>
            </p:custDataLst>
          </p:nvPr>
        </p:nvSpPr>
        <p:spPr>
          <a:xfrm>
            <a:off x="7627271" y="287595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1999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46" name="OTLSHAPE_M_6461d19ce22143b9a11fae49f3252200_Shape"/>
          <p:cNvSpPr/>
          <p:nvPr>
            <p:custDataLst>
              <p:tags r:id="rId69"/>
            </p:custDataLst>
          </p:nvPr>
        </p:nvSpPr>
        <p:spPr>
          <a:xfrm>
            <a:off x="7702116" y="3071876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7" name="OTLSHAPE_M_00842db4328042ce979aaa0e7aec7447_Title"/>
          <p:cNvSpPr txBox="1"/>
          <p:nvPr>
            <p:custDataLst>
              <p:tags r:id="rId70"/>
            </p:custDataLst>
          </p:nvPr>
        </p:nvSpPr>
        <p:spPr>
          <a:xfrm>
            <a:off x="7862589" y="1144184"/>
            <a:ext cx="1054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First child is born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48" name="OTLSHAPE_M_00842db4328042ce979aaa0e7aec7447_Date"/>
          <p:cNvSpPr txBox="1"/>
          <p:nvPr>
            <p:custDataLst>
              <p:tags r:id="rId71"/>
            </p:custDataLst>
          </p:nvPr>
        </p:nvSpPr>
        <p:spPr>
          <a:xfrm>
            <a:off x="8246193" y="1355639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2003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49" name="OTLSHAPE_M_00842db4328042ce979aaa0e7aec7447_Shape"/>
          <p:cNvSpPr/>
          <p:nvPr>
            <p:custDataLst>
              <p:tags r:id="rId72"/>
            </p:custDataLst>
          </p:nvPr>
        </p:nvSpPr>
        <p:spPr>
          <a:xfrm flipV="1">
            <a:off x="8317990" y="30403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0" name="OTLSHAPE_M_059a875369e840b6b44e42461e1e6d74_Title"/>
          <p:cNvSpPr txBox="1"/>
          <p:nvPr>
            <p:custDataLst>
              <p:tags r:id="rId73"/>
            </p:custDataLst>
          </p:nvPr>
        </p:nvSpPr>
        <p:spPr>
          <a:xfrm>
            <a:off x="8628453" y="2664502"/>
            <a:ext cx="889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2B273D"/>
                </a:solidFill>
                <a:latin typeface="Calibri" panose="020F0502020204030204" pitchFamily="34" charset="0"/>
              </a:rPr>
              <a:t>Sweeney Todd</a:t>
            </a:r>
            <a:endParaRPr lang="en-US" sz="1200" spc="-6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51" name="OTLSHAPE_M_059a875369e840b6b44e42461e1e6d74_Date"/>
          <p:cNvSpPr txBox="1"/>
          <p:nvPr>
            <p:custDataLst>
              <p:tags r:id="rId74"/>
            </p:custDataLst>
          </p:nvPr>
        </p:nvSpPr>
        <p:spPr>
          <a:xfrm>
            <a:off x="8930544" y="287595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2007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52" name="OTLSHAPE_M_059a875369e840b6b44e42461e1e6d74_Shape"/>
          <p:cNvSpPr/>
          <p:nvPr>
            <p:custDataLst>
              <p:tags r:id="rId75"/>
            </p:custDataLst>
          </p:nvPr>
        </p:nvSpPr>
        <p:spPr>
          <a:xfrm>
            <a:off x="9005389" y="3071876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3" name="OTLSHAPE_M_5ef2282eb3c94047bd4b9875cda0bde0_Title"/>
          <p:cNvSpPr txBox="1"/>
          <p:nvPr>
            <p:custDataLst>
              <p:tags r:id="rId76"/>
            </p:custDataLst>
          </p:nvPr>
        </p:nvSpPr>
        <p:spPr>
          <a:xfrm>
            <a:off x="8880073" y="1640459"/>
            <a:ext cx="1257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Alice in Wonderland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54" name="OTLSHAPE_M_5ef2282eb3c94047bd4b9875cda0bde0_Date"/>
          <p:cNvSpPr txBox="1"/>
          <p:nvPr>
            <p:custDataLst>
              <p:tags r:id="rId77"/>
            </p:custDataLst>
          </p:nvPr>
        </p:nvSpPr>
        <p:spPr>
          <a:xfrm>
            <a:off x="9362905" y="185191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2010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55" name="OTLSHAPE_M_5ef2282eb3c94047bd4b9875cda0bde0_Shape"/>
          <p:cNvSpPr/>
          <p:nvPr>
            <p:custDataLst>
              <p:tags r:id="rId78"/>
            </p:custDataLst>
          </p:nvPr>
        </p:nvSpPr>
        <p:spPr>
          <a:xfrm>
            <a:off x="9437750" y="3071876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6" name="OTLSHAPE_M_ad0494555e434f7090e4bb17f560bad6_Title"/>
          <p:cNvSpPr txBox="1"/>
          <p:nvPr>
            <p:custDataLst>
              <p:tags r:id="rId79"/>
            </p:custDataLst>
          </p:nvPr>
        </p:nvSpPr>
        <p:spPr>
          <a:xfrm>
            <a:off x="10165692" y="2633007"/>
            <a:ext cx="1270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His 60th anniversary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57" name="OTLSHAPE_M_ad0494555e434f7090e4bb17f560bad6_Date"/>
          <p:cNvSpPr txBox="1"/>
          <p:nvPr>
            <p:custDataLst>
              <p:tags r:id="rId80"/>
            </p:custDataLst>
          </p:nvPr>
        </p:nvSpPr>
        <p:spPr>
          <a:xfrm>
            <a:off x="10421321" y="2844461"/>
            <a:ext cx="762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smtClean="0">
                <a:solidFill>
                  <a:srgbClr val="F1EFF6"/>
                </a:solidFill>
                <a:latin typeface="Calibri" panose="020F0502020204030204" pitchFamily="34" charset="0"/>
              </a:rPr>
              <a:t>Aug 25, 2018</a:t>
            </a:r>
            <a:endParaRPr lang="en-US" sz="1100" b="1" spc="-8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58" name="OTLSHAPE_M_ad0494555e434f7090e4bb17f560bad6_Shape"/>
          <p:cNvSpPr/>
          <p:nvPr>
            <p:custDataLst>
              <p:tags r:id="rId81"/>
            </p:custDataLst>
          </p:nvPr>
        </p:nvSpPr>
        <p:spPr>
          <a:xfrm flipV="1">
            <a:off x="10726482" y="30403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9" name="OTLSHAPE_M_ed3de0d92ec34bf08fb02591b0f5e6ff_Title"/>
          <p:cNvSpPr txBox="1"/>
          <p:nvPr>
            <p:custDataLst>
              <p:tags r:id="rId82"/>
            </p:custDataLst>
          </p:nvPr>
        </p:nvSpPr>
        <p:spPr>
          <a:xfrm>
            <a:off x="9063004" y="2136733"/>
            <a:ext cx="1536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Frankenweenie (remake)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60" name="OTLSHAPE_M_ed3de0d92ec34bf08fb02591b0f5e6ff_Date"/>
          <p:cNvSpPr txBox="1"/>
          <p:nvPr>
            <p:custDataLst>
              <p:tags r:id="rId83"/>
            </p:custDataLst>
          </p:nvPr>
        </p:nvSpPr>
        <p:spPr>
          <a:xfrm>
            <a:off x="9686955" y="234818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2012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61" name="OTLSHAPE_M_ed3de0d92ec34bf08fb02591b0f5e6ff_Shape"/>
          <p:cNvSpPr/>
          <p:nvPr>
            <p:custDataLst>
              <p:tags r:id="rId84"/>
            </p:custDataLst>
          </p:nvPr>
        </p:nvSpPr>
        <p:spPr>
          <a:xfrm flipV="1">
            <a:off x="9758752" y="30403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2" name="OTLSHAPE_M_315ebc280dae4ec1b823c41a6a61070b_Title"/>
          <p:cNvSpPr txBox="1"/>
          <p:nvPr>
            <p:custDataLst>
              <p:tags r:id="rId85"/>
            </p:custDataLst>
          </p:nvPr>
        </p:nvSpPr>
        <p:spPr>
          <a:xfrm>
            <a:off x="2709466" y="4832350"/>
            <a:ext cx="2654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2" smtClean="0">
                <a:solidFill>
                  <a:srgbClr val="2B273D"/>
                </a:solidFill>
                <a:latin typeface="Calibri" panose="020F0502020204030204" pitchFamily="34" charset="0"/>
              </a:rPr>
              <a:t>Enrols at the California Institute of the Arts</a:t>
            </a:r>
            <a:endParaRPr lang="en-US" sz="1200" spc="-2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63" name="OTLSHAPE_M_315ebc280dae4ec1b823c41a6a61070b_Date"/>
          <p:cNvSpPr txBox="1"/>
          <p:nvPr>
            <p:custDataLst>
              <p:tags r:id="rId86"/>
            </p:custDataLst>
          </p:nvPr>
        </p:nvSpPr>
        <p:spPr>
          <a:xfrm>
            <a:off x="3889423" y="463643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1976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64" name="OTLSHAPE_M_315ebc280dae4ec1b823c41a6a61070b_Shape"/>
          <p:cNvSpPr/>
          <p:nvPr>
            <p:custDataLst>
              <p:tags r:id="rId87"/>
            </p:custDataLst>
          </p:nvPr>
        </p:nvSpPr>
        <p:spPr>
          <a:xfrm>
            <a:off x="3961221" y="34721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5" name="OTLSHAPE_M_33a17f1d0504403f8e9ba4c629c2a3d4_Title"/>
          <p:cNvSpPr txBox="1"/>
          <p:nvPr>
            <p:custDataLst>
              <p:tags r:id="rId88"/>
            </p:custDataLst>
          </p:nvPr>
        </p:nvSpPr>
        <p:spPr>
          <a:xfrm>
            <a:off x="4836627" y="4336076"/>
            <a:ext cx="952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2B273D"/>
                </a:solidFill>
                <a:latin typeface="Calibri" panose="020F0502020204030204" pitchFamily="34" charset="0"/>
              </a:rPr>
              <a:t>Frankenweenie</a:t>
            </a:r>
            <a:endParaRPr lang="en-US" sz="1200" spc="-6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66" name="OTLSHAPE_M_33a17f1d0504403f8e9ba4c629c2a3d4_Date"/>
          <p:cNvSpPr txBox="1"/>
          <p:nvPr>
            <p:custDataLst>
              <p:tags r:id="rId89"/>
            </p:custDataLst>
          </p:nvPr>
        </p:nvSpPr>
        <p:spPr>
          <a:xfrm>
            <a:off x="5166171" y="414015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1984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67" name="OTLSHAPE_M_33a17f1d0504403f8e9ba4c629c2a3d4_Shape"/>
          <p:cNvSpPr/>
          <p:nvPr>
            <p:custDataLst>
              <p:tags r:id="rId90"/>
            </p:custDataLst>
          </p:nvPr>
        </p:nvSpPr>
        <p:spPr>
          <a:xfrm>
            <a:off x="5241017" y="3472180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8" name="OTLSHAPE_M_5a0ab268630147ff96d0781d5f6ef009_Title"/>
          <p:cNvSpPr txBox="1"/>
          <p:nvPr>
            <p:custDataLst>
              <p:tags r:id="rId91"/>
            </p:custDataLst>
          </p:nvPr>
        </p:nvSpPr>
        <p:spPr>
          <a:xfrm>
            <a:off x="5608741" y="3839803"/>
            <a:ext cx="698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8" smtClean="0">
                <a:solidFill>
                  <a:srgbClr val="2B273D"/>
                </a:solidFill>
                <a:latin typeface="Calibri" panose="020F0502020204030204" pitchFamily="34" charset="0"/>
              </a:rPr>
              <a:t>Beetlejuice</a:t>
            </a:r>
            <a:endParaRPr lang="en-US" sz="1200" spc="-8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69" name="OTLSHAPE_M_5a0ab268630147ff96d0781d5f6ef009_Date"/>
          <p:cNvSpPr txBox="1"/>
          <p:nvPr>
            <p:custDataLst>
              <p:tags r:id="rId92"/>
            </p:custDataLst>
          </p:nvPr>
        </p:nvSpPr>
        <p:spPr>
          <a:xfrm>
            <a:off x="5810734" y="364388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1988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70" name="OTLSHAPE_M_5a0ab268630147ff96d0781d5f6ef009_Shape"/>
          <p:cNvSpPr/>
          <p:nvPr>
            <p:custDataLst>
              <p:tags r:id="rId93"/>
            </p:custDataLst>
          </p:nvPr>
        </p:nvSpPr>
        <p:spPr>
          <a:xfrm>
            <a:off x="5885580" y="3472180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1" name="OTLSHAPE_M_f29c72c504184b469bc6a7185c2712a0_Title"/>
          <p:cNvSpPr txBox="1"/>
          <p:nvPr>
            <p:custDataLst>
              <p:tags r:id="rId94"/>
            </p:custDataLst>
          </p:nvPr>
        </p:nvSpPr>
        <p:spPr>
          <a:xfrm>
            <a:off x="5628675" y="4832350"/>
            <a:ext cx="1295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Edward Scissorhands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72" name="OTLSHAPE_M_f29c72c504184b469bc6a7185c2712a0_Date"/>
          <p:cNvSpPr txBox="1"/>
          <p:nvPr>
            <p:custDataLst>
              <p:tags r:id="rId95"/>
            </p:custDataLst>
          </p:nvPr>
        </p:nvSpPr>
        <p:spPr>
          <a:xfrm>
            <a:off x="6133458" y="463643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1990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73" name="OTLSHAPE_M_f29c72c504184b469bc6a7185c2712a0_Shape"/>
          <p:cNvSpPr/>
          <p:nvPr>
            <p:custDataLst>
              <p:tags r:id="rId96"/>
            </p:custDataLst>
          </p:nvPr>
        </p:nvSpPr>
        <p:spPr>
          <a:xfrm>
            <a:off x="6208303" y="3472180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4" name="OTLSHAPE_M_7c93d8b37ad44faeb0b2a3078d1fb442_Title"/>
          <p:cNvSpPr txBox="1"/>
          <p:nvPr>
            <p:custDataLst>
              <p:tags r:id="rId97"/>
            </p:custDataLst>
          </p:nvPr>
        </p:nvSpPr>
        <p:spPr>
          <a:xfrm>
            <a:off x="6101405" y="4336076"/>
            <a:ext cx="1003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2B273D"/>
                </a:solidFill>
                <a:latin typeface="Calibri" panose="020F0502020204030204" pitchFamily="34" charset="0"/>
              </a:rPr>
              <a:t>Batman Returns</a:t>
            </a:r>
            <a:endParaRPr lang="en-US" sz="1200" spc="-6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75" name="OTLSHAPE_M_7c93d8b37ad44faeb0b2a3078d1fb442_Date"/>
          <p:cNvSpPr txBox="1"/>
          <p:nvPr>
            <p:custDataLst>
              <p:tags r:id="rId98"/>
            </p:custDataLst>
          </p:nvPr>
        </p:nvSpPr>
        <p:spPr>
          <a:xfrm>
            <a:off x="6456624" y="414015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1992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76" name="OTLSHAPE_M_7c93d8b37ad44faeb0b2a3078d1fb442_Shape"/>
          <p:cNvSpPr/>
          <p:nvPr>
            <p:custDataLst>
              <p:tags r:id="rId99"/>
            </p:custDataLst>
          </p:nvPr>
        </p:nvSpPr>
        <p:spPr>
          <a:xfrm>
            <a:off x="6531469" y="3472180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7" name="OTLSHAPE_M_f81eb026bbb94e45a2694f260e337a05_Title"/>
          <p:cNvSpPr txBox="1"/>
          <p:nvPr>
            <p:custDataLst>
              <p:tags r:id="rId100"/>
            </p:custDataLst>
          </p:nvPr>
        </p:nvSpPr>
        <p:spPr>
          <a:xfrm>
            <a:off x="6602002" y="3839803"/>
            <a:ext cx="558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10" smtClean="0">
                <a:solidFill>
                  <a:srgbClr val="2B273D"/>
                </a:solidFill>
                <a:latin typeface="Calibri" panose="020F0502020204030204" pitchFamily="34" charset="0"/>
              </a:rPr>
              <a:t>Ed Wood</a:t>
            </a:r>
            <a:endParaRPr lang="en-US" sz="1200" spc="-10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78" name="OTLSHAPE_M_f81eb026bbb94e45a2694f260e337a05_Date"/>
          <p:cNvSpPr txBox="1"/>
          <p:nvPr>
            <p:custDataLst>
              <p:tags r:id="rId101"/>
            </p:custDataLst>
          </p:nvPr>
        </p:nvSpPr>
        <p:spPr>
          <a:xfrm>
            <a:off x="6738676" y="364388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1994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79" name="OTLSHAPE_M_f81eb026bbb94e45a2694f260e337a05_Shape"/>
          <p:cNvSpPr/>
          <p:nvPr>
            <p:custDataLst>
              <p:tags r:id="rId102"/>
            </p:custDataLst>
          </p:nvPr>
        </p:nvSpPr>
        <p:spPr>
          <a:xfrm>
            <a:off x="6813521" y="3472180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0" name="OTLSHAPE_M_8b1f02d16b0e4f6eb63c8eabc9a077ca_Title"/>
          <p:cNvSpPr txBox="1"/>
          <p:nvPr>
            <p:custDataLst>
              <p:tags r:id="rId103"/>
            </p:custDataLst>
          </p:nvPr>
        </p:nvSpPr>
        <p:spPr>
          <a:xfrm>
            <a:off x="6821423" y="5360120"/>
            <a:ext cx="2578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2" smtClean="0">
                <a:solidFill>
                  <a:srgbClr val="2B273D"/>
                </a:solidFill>
                <a:latin typeface="Calibri" panose="020F0502020204030204" pitchFamily="34" charset="0"/>
              </a:rPr>
              <a:t>Starts relationship with H. Bonham Carter</a:t>
            </a:r>
            <a:endParaRPr lang="en-US" sz="1200" spc="-2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81" name="OTLSHAPE_M_8b1f02d16b0e4f6eb63c8eabc9a077ca_Date"/>
          <p:cNvSpPr txBox="1"/>
          <p:nvPr>
            <p:custDataLst>
              <p:tags r:id="rId104"/>
            </p:custDataLst>
          </p:nvPr>
        </p:nvSpPr>
        <p:spPr>
          <a:xfrm>
            <a:off x="7966794" y="516420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2002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82" name="OTLSHAPE_M_8b1f02d16b0e4f6eb63c8eabc9a077ca_Shape"/>
          <p:cNvSpPr/>
          <p:nvPr>
            <p:custDataLst>
              <p:tags r:id="rId105"/>
            </p:custDataLst>
          </p:nvPr>
        </p:nvSpPr>
        <p:spPr>
          <a:xfrm>
            <a:off x="8038591" y="34721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3" name="OTLSHAPE_M_5d5126bd5930496aad1a450eb802c1b1_Title"/>
          <p:cNvSpPr txBox="1"/>
          <p:nvPr>
            <p:custDataLst>
              <p:tags r:id="rId106"/>
            </p:custDataLst>
          </p:nvPr>
        </p:nvSpPr>
        <p:spPr>
          <a:xfrm>
            <a:off x="8303213" y="4863846"/>
            <a:ext cx="800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200" spc="-6" smtClean="0">
                <a:solidFill>
                  <a:srgbClr val="2B273D"/>
                </a:solidFill>
                <a:latin typeface="Calibri" panose="020F0502020204030204" pitchFamily="34" charset="0"/>
              </a:rPr>
              <a:t>Corpse Bride</a:t>
            </a:r>
            <a:endParaRPr lang="en-US" sz="1200" spc="-6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84" name="OTLSHAPE_M_5d5126bd5930496aad1a450eb802c1b1_Date"/>
          <p:cNvSpPr txBox="1"/>
          <p:nvPr>
            <p:custDataLst>
              <p:tags r:id="rId107"/>
            </p:custDataLst>
          </p:nvPr>
        </p:nvSpPr>
        <p:spPr>
          <a:xfrm>
            <a:off x="8556980" y="466792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2005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85" name="OTLSHAPE_M_5d5126bd5930496aad1a450eb802c1b1_Shape"/>
          <p:cNvSpPr/>
          <p:nvPr>
            <p:custDataLst>
              <p:tags r:id="rId108"/>
            </p:custDataLst>
          </p:nvPr>
        </p:nvSpPr>
        <p:spPr>
          <a:xfrm>
            <a:off x="8631826" y="3472180"/>
            <a:ext cx="152400" cy="146304"/>
          </a:xfrm>
          <a:prstGeom prst="ellipse">
            <a:avLst/>
          </a:prstGeom>
          <a:solidFill>
            <a:srgbClr val="329F8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6" name="OTLSHAPE_M_f67ba6ef50924237a6410c8d8efc78f9_Title"/>
          <p:cNvSpPr txBox="1"/>
          <p:nvPr>
            <p:custDataLst>
              <p:tags r:id="rId109"/>
            </p:custDataLst>
          </p:nvPr>
        </p:nvSpPr>
        <p:spPr>
          <a:xfrm>
            <a:off x="7727328" y="4367573"/>
            <a:ext cx="3238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Producers Guild of America Award for Best Producer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87" name="OTLSHAPE_M_f67ba6ef50924237a6410c8d8efc78f9_Date"/>
          <p:cNvSpPr txBox="1"/>
          <p:nvPr>
            <p:custDataLst>
              <p:tags r:id="rId110"/>
            </p:custDataLst>
          </p:nvPr>
        </p:nvSpPr>
        <p:spPr>
          <a:xfrm>
            <a:off x="9201543" y="417165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2009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88" name="OTLSHAPE_M_f67ba6ef50924237a6410c8d8efc78f9_Shape"/>
          <p:cNvSpPr/>
          <p:nvPr>
            <p:custDataLst>
              <p:tags r:id="rId111"/>
            </p:custDataLst>
          </p:nvPr>
        </p:nvSpPr>
        <p:spPr>
          <a:xfrm>
            <a:off x="9273341" y="34721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9" name="OTLSHAPE_M_5d48582ce5d5474a8a7f6df85cf4777f_Title"/>
          <p:cNvSpPr txBox="1"/>
          <p:nvPr>
            <p:custDataLst>
              <p:tags r:id="rId112"/>
            </p:custDataLst>
          </p:nvPr>
        </p:nvSpPr>
        <p:spPr>
          <a:xfrm>
            <a:off x="8876674" y="3871299"/>
            <a:ext cx="2730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4" smtClean="0">
                <a:solidFill>
                  <a:srgbClr val="2B273D"/>
                </a:solidFill>
                <a:latin typeface="Calibri" panose="020F0502020204030204" pitchFamily="34" charset="0"/>
              </a:rPr>
              <a:t>Gets insignia of Chevalier of Arts and Letters</a:t>
            </a:r>
            <a:endParaRPr lang="en-US" sz="1200" spc="-4">
              <a:solidFill>
                <a:srgbClr val="2B273D"/>
              </a:solidFill>
              <a:latin typeface="Calibri" panose="020F0502020204030204" pitchFamily="34" charset="0"/>
            </a:endParaRPr>
          </a:p>
        </p:txBody>
      </p:sp>
      <p:sp>
        <p:nvSpPr>
          <p:cNvPr id="4990" name="OTLSHAPE_M_5d48582ce5d5474a8a7f6df85cf4777f_Date"/>
          <p:cNvSpPr txBox="1"/>
          <p:nvPr>
            <p:custDataLst>
              <p:tags r:id="rId113"/>
            </p:custDataLst>
          </p:nvPr>
        </p:nvSpPr>
        <p:spPr>
          <a:xfrm>
            <a:off x="10098096" y="367538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4" smtClean="0">
                <a:solidFill>
                  <a:srgbClr val="F1EFF6"/>
                </a:solidFill>
                <a:latin typeface="Calibri" panose="020F0502020204030204" pitchFamily="34" charset="0"/>
              </a:rPr>
              <a:t>2015</a:t>
            </a:r>
            <a:endParaRPr lang="en-US" sz="1100" b="1" spc="-14">
              <a:solidFill>
                <a:srgbClr val="F1EFF6"/>
              </a:solidFill>
              <a:latin typeface="Calibri" panose="020F0502020204030204" pitchFamily="34" charset="0"/>
            </a:endParaRPr>
          </a:p>
        </p:txBody>
      </p:sp>
      <p:sp>
        <p:nvSpPr>
          <p:cNvPr id="4991" name="OTLSHAPE_M_5d48582ce5d5474a8a7f6df85cf4777f_Shape"/>
          <p:cNvSpPr/>
          <p:nvPr>
            <p:custDataLst>
              <p:tags r:id="rId114"/>
            </p:custDataLst>
          </p:nvPr>
        </p:nvSpPr>
        <p:spPr>
          <a:xfrm>
            <a:off x="10169894" y="3472180"/>
            <a:ext cx="152400" cy="177800"/>
          </a:xfrm>
          <a:prstGeom prst="triangle">
            <a:avLst/>
          </a:prstGeom>
          <a:solidFill>
            <a:srgbClr val="DF244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9983135" y="6548491"/>
            <a:ext cx="178954" cy="172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797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MC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wLCJHIjowLCJCIjow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SwiRyI6MTksIkIiOjMw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I1NSwiUiI6MjU1LCJHIjoyNTUsIkIiOjI1NX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EsIkciOjE5LCJCIjozMH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GlkIjoiMjgiLCJBIjoyNTUsIlIiOjI1NSwiRyI6MjU1LCJCIjoyNTV9fSwiSXNWaXNpYmxlIjp0cnVlLCJXaWR0aCI6MC4wLCJIZWlnaHQiOjAuMCwiQm9yZGVyU3R5bGUiOm51bGwsIlBhcmVudFN0eWxlIjpudWxsfSwiVG9kYXlUZXh0U3R5bGUiOnsiJGlkIjoiMjkiLCJGb250U2V0dGluZ3MiOnsiJGlkIjoiMzAiLCJGb250U2l6ZSI6MTIsIkZvbnROYW1lIjoiQ2FsaWJyaSIsIklzQm9sZCI6ZmFsc2UsIklzSXRhbGljIjpmYWxzZSwiSXNVbmRlcmxpbmVkIjpmYWxzZSwiUGFyZW50U3R5bGUiOm51bGx9LCJBdXRvU2l6ZSI6MCwiRm9yZWdyb3VuZCI6eyIkaWQiOiIzMSIsIkNvbG9yIjp7IiRpZCI6IjM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zIiwiVG9wIjowLCJMZWZ0IjowLCJSaWdodCI6MCwiQm90dG9tIjowfSwiUGFkZGluZyI6eyIkaWQiOiIzNCIsIlRvcCI6MCwiTGVmdCI6MCwiUmlnaHQiOjAsIkJvdHRvbSI6MH0sIkJhY2tncm91bmQiOnsiJGlkIjoiMzUiLCJDb2xvciI6eyIkaWQiOiIzNiIsIkEiOjI1NSwiUiI6MjU1LCJHIjoyNTUsIkIiOjI1NX19LCJJc1Zpc2libGUiOnRydWUsIldpZHRoIjowLjAsIkhlaWdodCI6MC4wLCJCb3JkZXJTdHlsZSI6bnVsbCwiUGFyZW50U3R5bGUiOm51bGx9LCJUb2RheU1hcmtlclN0eWxlIjp7IiRpZCI6IjM3IiwiTWFyZ2luIjp7IiRpZCI6IjM4IiwiVG9wIjowLCJMZWZ0IjowLCJSaWdodCI6MCwiQm90dG9tIjowfSwiUGFkZGluZyI6eyIkaWQiOiIzOSIsIlRvcCI6MCwiTGVmdCI6MCwiUmlnaHQiOjAsIkJvdHRvbSI6MH0sIkJhY2tncm91bmQiOnsiJGlkIjoiNDAiLCJDb2xvciI6eyIkaWQiOiI0MSIsIkEiOjI1NSwiUiI6MjU1LCJHIjowLCJCIjowfX0sIklzVmlzaWJsZSI6dHJ1ZSwiV2lkdGgiOjAuMCwiSGVpZ2h0IjowLjAsIkJvcmRlclN0eWxlIjpudWxsLCJQYXJlbnRTdHlsZSI6bnVsbH0sIlNjYWxlU3R5bGUiOnsiJGlkIjoiNDIiLCJTaG93U2VnbWVudFNlcGFyYXRvcnMiOnRydWUsIlNlZ21lbnRTZXBhcmF0b3JPcGFjaXR5IjozMCwiRm9udFNldHRpbmdzIjp7IiRpZCI6IjQzIiwiRm9udFNpemUiOjEyLCJGb250TmFtZSI6IkNhbGlicmkiLCJJc0JvbGQiOmZhbHNlLCJJc0l0YWxpYyI6ZmFsc2UsIklzVW5kZXJsaW5lZCI6ZmFsc2UsIlBhcmVudFN0eWxlIjpudWxsfSwiQXV0b1NpemUiOjAsIkZvcmVncm91bmQiOnsiJGlkIjoiNDQiLCJDb2xvciI6eyIkaWQiOiI0N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iIsIlRvcCI6MCwiTGVmdCI6NSwiUmlnaHQiOjAsIkJvdHRvbSI6MH0sIlBhZGRpbmciOnsiJGlkIjoiNDciLCJUb3AiOjAsIkxlZnQiOjAsIlJpZ2h0IjowLCJCb3R0b20iOjB9LCJCYWNrZ3JvdW5kIjp7IiRpZCI6IjQ4IiwiQ29sb3IiOnsiJGlkIjoiNDkiLCJBIjowLCJSIjowLCJHIjowLCJCIjowfX0sIklzVmlzaWJsZSI6dHJ1ZSwiV2lkdGgiOjAuMCwiSGVpZ2h0IjowLjAsIkJvcmRlclN0eWxlIjpudWxsLCJQYXJlbnRTdHlsZSI6bnVsbH0sIkVsYXBzZWRUaW1lQmFja2dyb3VuZCI6eyIkaWQiOiI1MCIsIkNvbG9yIjp7IiRpZCI6IjUxIiwiQSI6NzcsIlIiOjI1NSwiRyI6MCwiQiI6MH19LCJBcHBlbmRZZWFyT25ZZWFyQ2hhbmdlIjp0cnVlLCJFbGFwc2VkVGltZUZvcm1hdCI6MCwiVG9kYXlNYXJrZXJQb3NpdGlvbiI6MCwiUXVpY2tQb3NpdGlvbiI6MywiQWJzb2x1dGVQb3NpdGlvbiI6MjQ4LjQwMDAwOSwiTWFyZ2luIjp7IiRpZCI6IjUyIiwiVG9wIjowLCJMZWZ0IjoxMCwiUmlnaHQiOjEwLCJCb3R0b20iOjB9LCJQYWRkaW5nIjp7IiRpZCI6IjUzIiwiVG9wIjowLCJMZWZ0IjowLCJSaWdodCI6MCwiQm90dG9tIjowfSwiQmFja2dyb3VuZCI6eyIkaWQiOiI1NCIsIkNvbG9yIjp7IiRpZCI6IjU1IiwiQSI6MjU1LCJSIjoxMTUsIkciOjExNSwiQiI6MTE1fX0sIklzVmlzaWJsZSI6dHJ1ZSwiV2lkdGgiOjAuMCwiSGVpZ2h0IjowLjAsIkJvcmRlclN0eWxlIjpudWxsLCJQYXJlbnRTdHlsZSI6bnVsbH0sIkRlZmF1bHRNaWxlc3RvbmVTdHlsZSI6eyIkaWQiOiI1NiIsIlNoYXBlIjowLCJDb25uZWN0b3JNYXJnaW4iOnsiJGlkIjoiNTciLCJUb3AiOjAsIkxlZnQiOjIsIlJpZ2h0IjoyLCJCb3R0b20iOjB9LCJDb25uZWN0b3JTdHlsZSI6eyIkaWQiOiI1OCIsIkxpbmVDb2xvciI6eyIkaWQiOiI1OSIsIiR0eXBlIjoiTkxSRS5Db21tb24uRG9tLlNvbGlkQ29sb3JCcnVzaCwgTkxSRS5Db21tb24iLCJDb2xvciI6eyIkaWQiOiI2MCIsIkEiOjI1NSwiUiI6MCwiRyI6MCwiQiI6MH19LCJMaW5lV2VpZ2h0IjoxLjAsIkxpbmVUeXBlIjowLCJQYXJlbnRTdHlsZSI6bnVsbH0sIklzQmVsb3dUaW1lYmFuZCI6ZmFsc2UsIkhpZGVEYXRlIjpmYWxzZSwiU2hhcGVTaXplIjowLCJTcGFjaW5nIjoyLjAsIlBhZGRpbmciOnsiJGlkIjoiNjEiLCJUb3AiOjcsIkxlZnQiOjMsIlJpZ2h0IjowLCJCb3R0b20iOjJ9LCJTaGFwZVN0eWxlIjp7IiRpZCI6IjYyIiwiTWFyZ2luIjp7IiRpZCI6IjYzIiwiVG9wIjowLCJMZWZ0IjowLCJSaWdodCI6MCwiQm90dG9tIjowfSwiUGFkZGluZyI6eyIkaWQiOiI2NCIsIlRvcCI6MCwiTGVmdCI6MCwiUmlnaHQiOjAsIkJvdHRvbSI6MH0sIkJhY2tncm91bmQiOnsiJGlkIjoiNjUiLCJDb2xvciI6eyIkaWQiOiI2NiIsIkEiOjI1NSwiUiI6MTIzLCJHIjo5NywiQiI6MTEzfX0sIklzVmlzaWJsZSI6dHJ1ZSwiV2lkdGgiOjEyLjAsIkhlaWdodCI6MTQuMCwiQm9yZGVyU3R5bGUiOnsiJGlkIjoiNjciLCJMaW5lQ29sb3IiOnsiJGlkIjoiNjgiLCIkdHlwZSI6Ik5MUkUuQ29tbW9uLkRvbS5Tb2xpZENvbG9yQnJ1c2gsIE5MUkUuQ29tbW9uIiwiQ29sb3IiOnsiJGlkIjoiNjkiLCJBIjoyNTUsIlIiOjI1NSwiRyI6MCwiQiI6MH19LCJMaW5lV2VpZ2h0IjowLjAsIkxpbmVUeXBlIjowLCJQYXJlbnRTdHlsZSI6bnVsbH0sIlBhcmVudFN0eWxlIjpudWxsfSwiVGl0bGVTdHlsZSI6eyIkaWQiOiI3MCIsIkZvbnRTZXR0aW5ncyI6eyIkaWQiOiI3MSIsIkZvbnRTaXplIjoxMiwiRm9udE5hbWUiOiJDYWxpYnJpIiwiSXNCb2xkIjpmYWxzZSwiSXNJdGFsaWMiOmZhbHNlLCJJc1VuZGVybGluZWQiOmZhbHNlLCJQYXJlbnRTdHlsZSI6bnVsbH0sIkF1dG9TaXplIjowLCJGb3JlZ3JvdW5kIjp7IiRpZCI6IjcyIiwiQ29sb3IiOnsiJGlkIjoiNzMiLCJBIjoyNTUsIlIiOjQzLCJHIjozOSwiQiI6NjF9fSwiTWF4V2lkdGgiOjIwMC4wLCJNYXhIZWlnaHQiOiJJbmZpbml0eSIsIlNtYXJ0Rm9yZWdyb3VuZElzQWN0aXZlIjpmYWxzZSwiSG9yaXpvbnRhbEFsaWdubWVudCI6MSwiVmVydGljYWxBbGlnbm1lbnQiOjAsIlNtYXJ0Rm9yZWdyb3VuZCI6bnVsbCwiQmFja2dyb3VuZEZpbGxUeXBlIjowLCJNYXJnaW4iOnsiJGlkIjoiNzQiLCJUb3AiOjAsIkxlZnQiOjAsIlJpZ2h0IjowLCJCb3R0b20iOjB9LCJQYWRkaW5nIjp7IiRpZCI6Ijc1IiwiVG9wIjowLCJMZWZ0IjowLCJSaWdodCI6MCwiQm90dG9tIjowfSwiQmFja2dyb3VuZCI6eyIkaWQiOiI3NiIsIkNvbG9yIjp7IiRyZWYiOiI0OSJ9fSwiSXNWaXNpYmxlIjp0cnVlLCJXaWR0aCI6MC4wLCJIZWlnaHQiOjAuMCwiQm9yZGVyU3R5bGUiOm51bGwsIlBhcmVudFN0eWxlIjpudWxsfSwiRGF0ZVN0eWxlIjp7IiRpZCI6Ijc3IiwiRm9udFNldHRpbmdzIjp7IiRpZCI6Ijc4IiwiRm9udFNpemUiOjExLCJGb250TmFtZSI6IkNhbGlicmkiLCJJc0JvbGQiOnRydWUsIklzSXRhbGljIjpmYWxzZSwiSXNVbmRlcmxpbmVkIjpmYWxzZSwiUGFyZW50U3R5bGUiOm51bGx9LCJBdXRvU2l6ZSI6MCwiRm9yZWdyb3VuZCI6eyIkaWQiOiI3OSIsIkNvbG9yIjp7IiRpZCI6IjgwIiwiQSI6MjU1LCJSIjoyNDEsIkciOjIzOSwiQiI6MjQ2fX0sIk1heFdpZHRoIjoyMDAuMCwiTWF4SGVpZ2h0IjoiSW5maW5pdHkiLCJTbWFydEZvcmVncm91bmRJc0FjdGl2ZSI6ZmFsc2UsIkhvcml6b250YWxBbGlnbm1lbnQiOjAsIlZlcnRpY2FsQWxpZ25tZW50IjowLCJTbWFydEZvcmVncm91bmQiOm51bGwsIkJhY2tncm91bmRGaWxsVHlwZSI6MCwiTWFyZ2luIjp7IiRpZCI6IjgxIiwiVG9wIjowLCJMZWZ0IjowLCJSaWdodCI6MCwiQm90dG9tIjowfSwiUGFkZGluZyI6eyIkaWQiOiI4MiIsIlRvcCI6MCwiTGVmdCI6MCwiUmlnaHQiOjAsIkJvdHRvbSI6MH0sIkJhY2tncm91bmQiOnsiJGlkIjoiODMiLCJDb2xvciI6eyIkcmVmIjoiNDkifX0sIklzVmlzaWJsZSI6dHJ1ZSwiV2lkdGgiOjAuMCwiSGVpZ2h0IjowLjAsIkJvcmRlclN0eWxlIjpudWxsLCJQYXJlbnRTdHlsZSI6bnVsbH0sIkRhdGVGb3JtYXQiOnsiJGlkIjoiODQ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1IiwiRGF0ZVBhcnRJc1Zpc2libGUiOnRydWUsIlRpbWVQYXJ0SXNWaXNpYmxlIjpmYWxzZX19LCJJc1Zpc2libGUiOnRydWUsIlBhcmVudFN0eWxlIjpudWxsfSwiRGVmYXVsdFRhc2tTdHlsZSI6eyIkaWQiOiI4NiIsIlNoYXBlIjoyLCJTaGFwZVRoaWNrbmVzcyI6MSwiRHVyYXRpb25Gb3JtYXQiOjAsIkluY2x1ZGVOb25Xb3JraW5nRGF5c0luRHVyYXRpb24iOmZhbHNlLCJQZXJjZW50YWdlQ29tcGxldGVTdHlsZSI6eyIkaWQiOiI4NyIsIkZvbnRTZXR0aW5ncyI6eyIkaWQiOiI4OCIsIkZvbnRTaXplIjoxMCwiRm9udE5hbWUiOiJDYWxpYnJpIiwiSXNCb2xkIjpmYWxzZSwiSXNJdGFsaWMiOmZhbHNlLCJJc1VuZGVybGluZWQiOmZhbHNlLCJQYXJlbnRTdHlsZSI6bnVsbH0sIkF1dG9TaXplIjowLCJGb3JlZ3JvdW5kIjp7IiRpZCI6Ijg5IiwiQ29sb3IiOnsiJGlkIjoiOT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MSIsIlRvcCI6MCwiTGVmdCI6MCwiUmlnaHQiOjAsIkJvdHRvbSI6MH0sIlBhZGRpbmciOnsiJGlkIjoiOTIiLCJUb3AiOjAsIkxlZnQiOjAsIlJpZ2h0IjowLCJCb3R0b20iOjB9LCJCYWNrZ3JvdW5kIjp7IiRpZCI6IjkzIiwiQ29sb3IiOnsiJHJlZiI6IjQ5In19LCJJc1Zpc2libGUiOnRydWUsIldpZHRoIjowLjAsIkhlaWdodCI6MC4wLCJCb3JkZXJTdHlsZSI6bnVsbCwiUGFyZW50U3R5bGUiOm51bGx9LCJEdXJhdGlvblN0eWxlIjp7IiRpZCI6Ijk0IiwiRm9udFNldHRpbmdzIjp7IiRpZCI6Ijk1IiwiRm9udFNpemUiOjEwLCJGb250TmFtZSI6IkNhbGlicmkiLCJJc0JvbGQiOmZhbHNlLCJJc0l0YWxpYyI6ZmFsc2UsIklzVW5kZXJsaW5lZCI6ZmFsc2UsIlBhcmVudFN0eWxlIjpudWxsfSwiQXV0b1NpemUiOjAsIkZvcmVncm91bmQiOnsiJGlkIjoiOTYiLCJDb2xvciI6eyIkaWQiOiI5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4IiwiVG9wIjowLCJMZWZ0IjowLCJSaWdodCI6MCwiQm90dG9tIjowfSwiUGFkZGluZyI6eyIkaWQiOiI5OSIsIlRvcCI6MCwiTGVmdCI6MCwiUmlnaHQiOjAsIkJvdHRvbSI6MH0sIkJhY2tncm91bmQiOnsiJGlkIjoiMTAwIiwiQ29sb3IiOnsiJHJlZiI6IjQ5In19LCJJc1Zpc2libGUiOnRydWUsIldpZHRoIjowLjAsIkhlaWdodCI6MC4wLCJCb3JkZXJTdHlsZSI6bnVsbCwiUGFyZW50U3R5bGUiOm51bGx9LCJIb3Jpem9udGFsQ29ubmVjdG9yU3R5bGUiOnsiJGlkIjoiMTAxIiwiTGluZUNvbG9yIjp7IiRpZCI6IjEwMiIsIiR0eXBlIjoiTkxSRS5Db21tb24uRG9tLlNvbGlkQ29sb3JCcnVzaCwgTkxSRS5Db21tb24iLCJDb2xvciI6eyIkaWQiOiIxMDMiLCJBIjoyNTUsIlIiOjIwNCwiRyI6MjA0LCJCIjoyMDR9fSwiTGluZVdlaWdodCI6MS4wLCJMaW5lVHlwZSI6MCwiUGFyZW50U3R5bGUiOm51bGx9LCJWZXJ0aWNhbENvbm5lY3RvclN0eWxlIjp7IiRpZCI6IjEwNCIsIkxpbmVDb2xvciI6eyIkaWQiOiIxMDUiLCIkdHlwZSI6Ik5MUkUuQ29tbW9uLkRvbS5Tb2xpZENvbG9yQnJ1c2gsIE5MUkUuQ29tbW9uIiwiQ29sb3IiOnsiJGlkIjoiMTA2IiwiQSI6MjU1LCJSIjoyMDQsIkciOjIwNCwiQiI6MjA0fX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xMDciLCJNYXJnaW4iOnsiJGlkIjoiMTA4IiwiVG9wIjowLCJMZWZ0Ijo0LCJSaWdodCI6NCwiQm90dG9tIjowfSwiUGFkZGluZyI6eyIkaWQiOiIxMDkiLCJUb3AiOjAsIkxlZnQiOjAsIlJpZ2h0IjowLCJCb3R0b20iOjB9LCJCYWNrZ3JvdW5kIjp7IiRpZCI6IjExMCIsIkNvbG9yIjp7IiRpZCI6IjExMSIsIkEiOjI1NSwiUiI6MCwiRyI6MTE0LCJCIjoxODh9fSwiSXNWaXNpYmxlIjp0cnVlLCJXaWR0aCI6MC4wLCJIZWlnaHQiOjE2LjAsIkJvcmRlclN0eWxlIjp7IiRpZCI6IjExMiIsIkxpbmVDb2xvciI6eyIkaWQiOiIxMTMiLCIkdHlwZSI6Ik5MUkUuQ29tbW9uLkRvbS5Tb2xpZENvbG9yQnJ1c2gsIE5MUkUuQ29tbW9uIiwiQ29sb3IiOnsiJGlkIjoiMTE0IiwiQSI6MjU1LCJSIjoyNTUsIkciOjAsIkIiOjB9fSwiTGluZVdlaWdodCI6MC4wLCJMaW5lVHlwZSI6MCwiUGFyZW50U3R5bGUiOm51bGx9LCJQYXJlbnRTdHlsZSI6bnVsbH0sIlRpdGxlU3R5bGUiOnsiJGlkIjoiMTE1IiwiRm9udFNldHRpbmdzIjp7IiRpZCI6IjExNiIsIkZvbnRTaXplIjoxMSwiRm9udE5hbWUiOiJDYWxpYnJpIiwiSXNCb2xkIjp0cnVlLCJJc0l0YWxpYyI6ZmFsc2UsIklzVW5kZXJsaW5lZCI6ZmFsc2UsIlBhcmVudFN0eWxlIjpudWxsfSwiQXV0b1NpemUiOjAsIkZvcmVncm91bmQiOnsiJGlkIjoiMTE3IiwiQ29sb3IiOnsiJGlkIjoiMTE4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OSIsIlRvcCI6MCwiTGVmdCI6MCwiUmlnaHQiOjAsIkJvdHRvbSI6MH0sIlBhZGRpbmciOnsiJGlkIjoiMTIwIiwiVG9wIjowLCJMZWZ0IjowLCJSaWdodCI6MCwiQm90dG9tIjowfSwiQmFja2dyb3VuZCI6eyIkaWQiOiIxMjEiLCJDb2xvciI6eyIkcmVmIjoiNDkifX0sIklzVmlzaWJsZSI6dHJ1ZSwiV2lkdGgiOjAuMCwiSGVpZ2h0IjowLjAsIkJvcmRlclN0eWxlIjpudWxsLCJQYXJlbnRTdHlsZSI6bnVsbH0sIkRhdGVTdHlsZSI6eyIkaWQiOiIxMjIiLCJGb250U2V0dGluZ3MiOnsiJGlkIjoiMTIzIiwiRm9udFNpemUiOjEwLCJGb250TmFtZSI6IkNhbGlicmkiLCJJc0JvbGQiOmZhbHNlLCJJc0l0YWxpYyI6ZmFsc2UsIklzVW5kZXJsaW5lZCI6ZmFsc2UsIlBhcmVudFN0eWxlIjpudWxsfSwiQXV0b1NpemUiOjAsIkZvcmVncm91bmQiOnsiJGlkIjoiMTI0IiwiQ29sb3IiOnsiJGlkIjoiMTI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YiLCJUb3AiOjAsIkxlZnQiOjAsIlJpZ2h0IjowLCJCb3R0b20iOjB9LCJQYWRkaW5nIjp7IiRpZCI6IjEyNyIsIlRvcCI6MCwiTGVmdCI6MCwiUmlnaHQiOjAsIkJvdHRvbSI6MH0sIkJhY2tncm91bmQiOnsiJGlkIjoiMTI4IiwiQ29sb3IiOnsiJHJlZiI6IjQ5In19LCJJc1Zpc2libGUiOnRydWUsIldpZHRoIjowLjAsIkhlaWdodCI6MC4wLCJCb3JkZXJTdHlsZSI6bnVsbCwiUGFyZW50U3R5bGUiOm51bGx9LCJEYXRlRm9ybWF0Ijp7IiRpZCI6IjEy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Mw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zEiLCJTdGFydERhdGUiOiIwMDAxLTAxLTAxVDAwOjAwOjAwIiwiRW5kRGF0ZSI6IjIwMTgtMDgtMjVUMjM6NTk6MDAiLCJGb3JtYXQiOiJNTU0iLCJUeXBlIjo0LCJBdXRvRGF0ZVJhbmdlIjp0cnVlLCJXb3JraW5nRGF5cyI6MzEsIlRvZGF5TWFya2VyVGV4dCI6IlRvZGF5IiwiQXV0b1NjYWxlVHlwZSI6dHJ1ZX0sIk1pbGVzdG9uZXMiOlt7IiRpZCI6IjEzMiIsIkRhdGUiOiIxOTU4LTA4LTI1VDIzOjU5OjAwWiIsIlN0eWxlIjp7IiRpZCI6IjEzMyIsIlNoYXBlIjowLCJDb25uZWN0b3JNYXJnaW4iOnsiJGlkIjoiMTM0IiwiVG9wIjowLCJMZWZ0IjoyLCJSaWdodCI6MiwiQm90dG9tIjowfSwiQ29ubmVjdG9yU3R5bGUiOnsiJGlkIjoiMTM1IiwiTGluZUNvbG9yIjp7IiRyZWYiOiI1OSJ9LCJMaW5lV2VpZ2h0IjoxLjAsIkxpbmVUeXBlIjowLCJQYXJlbnRTdHlsZSI6bnVsbH0sIklzQmVsb3dUaW1lYmFuZCI6ZmFsc2UsIkhpZGVEYXRlIjpmYWxzZSwiU2hhcGVTaXplIjowLCJTcGFjaW5nIjoyLjAsIlBhZGRpbmciOnsiJGlkIjoiMTM2IiwiVG9wIjo3LCJMZWZ0IjozLCJSaWdodCI6MCwiQm90dG9tIjoyfSwiU2hhcGVTdHlsZSI6eyIkaWQiOiIxMzciLCJNYXJnaW4iOnsiJGlkIjoiMTM4IiwiVG9wIjowLCJMZWZ0IjowLCJSaWdodCI6MCwiQm90dG9tIjowfSwiUGFkZGluZyI6eyIkaWQiOiIxMzkiLCJUb3AiOjAsIkxlZnQiOjAsIlJpZ2h0IjowLCJCb3R0b20iOjB9LCJCYWNrZ3JvdW5kIjp7IiRpZCI6IjE0MCIsIkNvbG9yIjp7IiRpZCI6IjE0MSIsIkEiOjI1NSwiUiI6MjIzLCJHIjozNiwiQiI6Njl9fSwiSXNWaXNpYmxlIjp0cnVlLCJXaWR0aCI6MTIuMCwiSGVpZ2h0IjoxNC4wLCJCb3JkZXJTdHlsZSI6eyIkaWQiOiIxNDIiLCJMaW5lQ29sb3IiOnsiJHJlZiI6IjY4In0sIkxpbmVXZWlnaHQiOjAuMCwiTGluZVR5cGUiOjAsIlBhcmVudFN0eWxlIjpudWxsfSwiUGFyZW50U3R5bGUiOm51bGx9LCJUaXRsZVN0eWxlIjp7IiRpZCI6IjE0MyIsIkZvbnRTZXR0aW5ncyI6eyIkaWQiOiIxNDQiLCJGb250U2l6ZSI6MTIsIkZvbnROYW1lIjoiQ2FsaWJyaSIsIklzQm9sZCI6ZmFsc2UsIklzSXRhbGljIjpmYWxzZSwiSXNVbmRlcmxpbmVkIjpmYWxzZSwiUGFyZW50U3R5bGUiOm51bGx9LCJBdXRvU2l6ZSI6MCwiRm9yZWdyb3VuZCI6eyIkaWQiOiIxNDUiLCJDb2xvciI6eyIkaWQiOiIxNDYiLCJBIjoyNTUsIlIiOjQzLCJHIjozOSwiQiI6NjF9fSwiTWF4V2lkdGgiOjIwMC4wLCJNYXhIZWlnaHQiOiJJbmZpbml0eSIsIlNtYXJ0Rm9yZWdyb3VuZElzQWN0aXZlIjpmYWxzZSwiSG9yaXpvbnRhbEFsaWdubWVudCI6MSwiVmVydGljYWxBbGlnbm1lbnQiOjAsIlNtYXJ0Rm9yZWdyb3VuZCI6bnVsbCwiQmFja2dyb3VuZEZpbGxUeXBlIjowLCJNYXJnaW4iOnsiJGlkIjoiMTQ3IiwiVG9wIjowLCJMZWZ0IjowLCJSaWdodCI6MCwiQm90dG9tIjowfSwiUGFkZGluZyI6eyIkaWQiOiIxNDgiLCJUb3AiOjAsIkxlZnQiOjAsIlJpZ2h0IjowLCJCb3R0b20iOjB9LCJCYWNrZ3JvdW5kIjp7IiRyZWYiOiI3NiJ9LCJJc1Zpc2libGUiOnRydWUsIldpZHRoIjowLjAsIkhlaWdodCI6MC4wLCJCb3JkZXJTdHlsZSI6eyIkaWQiOiIxNDkiLCJMaW5lQ29sb3IiOm51bGwsIkxpbmVXZWlnaHQiOjAuMCwiTGluZVR5cGUiOjAsIlBhcmVudFN0eWxlIjpudWxsfSwiUGFyZW50U3R5bGUiOm51bGx9LCJEYXRlU3R5bGUiOnsiJGlkIjoiMTUwIiwiRm9udFNldHRpbmdzIjp7IiRpZCI6IjE1MSIsIkZvbnRTaXplIjoxMSwiRm9udE5hbWUiOiJDYWxpYnJpIiwiSXNCb2xkIjp0cnVlLCJJc0l0YWxpYyI6ZmFsc2UsIklzVW5kZXJsaW5lZCI6ZmFsc2UsIlBhcmVudFN0eWxlIjpudWxsfSwiQXV0b1NpemUiOjAsIkZvcmVncm91bmQiOnsiJGlkIjoiMTUyIiwiQ29sb3IiOnsiJGlkIjoiMTUzIiwiQSI6MjU1LCJSIjoyNDEsIkciOjIzOSwiQiI6MjQ2fX0sIk1heFdpZHRoIjoyMDAuMCwiTWF4SGVpZ2h0IjoiSW5maW5pdHkiLCJTbWFydEZvcmVncm91bmRJc0FjdGl2ZSI6ZmFsc2UsIkhvcml6b250YWxBbGlnbm1lbnQiOjAsIlZlcnRpY2FsQWxpZ25tZW50IjowLCJTbWFydEZvcmVncm91bmQiOm51bGwsIkJhY2tncm91bmRGaWxsVHlwZSI6MCwiTWFyZ2luIjp7IiRpZCI6IjE1NCIsIlRvcCI6MCwiTGVmdCI6MCwiUmlnaHQiOjAsIkJvdHRvbSI6MH0sIlBhZGRpbmciOnsiJGlkIjoiMTU1IiwiVG9wIjowLCJMZWZ0IjowLCJSaWdodCI6MCwiQm90dG9tIjowfSwiQmFja2dyb3VuZCI6eyIkcmVmIjoiODMifSwiSXNWaXNpYmxlIjp0cnVlLCJXaWR0aCI6MC4wLCJIZWlnaHQiOjAuMCwiQm9yZGVyU3R5bGUiOnsiJGlkIjoiMTU2IiwiTGluZUNvbG9yIjpudWxsLCJMaW5lV2VpZ2h0IjowLjAsIkxpbmVUeXBlIjowLCJQYXJlbnRTdHlsZSI6bnVsbH0sIlBhcmVudFN0eWxlIjpudWxsfSwiRGF0ZUZvcm1hdCI6eyIkaWQiOiIxNTc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TgiLCJEYXRlUGFydElzVmlzaWJsZSI6dHJ1ZSwiVGltZVBhcnRJc1Zpc2libGUiOmZhbHNlfX0sIklzVmlzaWJsZSI6dHJ1ZSwiUGFyZW50U3R5bGUiOm51bGx9LCJJbmRleCI6MiwiUGVyY2VudGFnZUNvbXBsZXRlIjpudWxsLCJQb3NpdGlvbiI6eyJSYXRpbyI6MC4xNTY5MjE1NTYyNjA4NTA2OSwiSXNDdXN0b20iOnRydWV9LCJEYXRlRm9ybWF0Ijp7IiRyZWYiOiIxNTcifSwiSWQiOiJiMDc4NzgyMi1kY2FhLTQ3YTktYjAwZi01NjEyNDNhMTJjMjciLCJJbXBvcnRJZCI6bnVsbCwiVGl0bGUiOiJUaW1vdGh5IFdhbHRlciBCdXJ0b24gaXMgYm9ybiIsIk5vdGUiOm51bGwsIkh5cGVybGluayI6bnVsbCwiSXNDaGFuZ2VkIjpmYWxzZSwiSXNOZXciOmZhbHNlfSx7IiRpZCI6IjE1OSIsIkRhdGUiOiIxOTc2LTEwLTAxVDIzOjU5OjAwWiIsIlN0eWxlIjp7IiRpZCI6IjE2MCIsIlNoYXBlIjowLCJDb25uZWN0b3JNYXJnaW4iOnsiJGlkIjoiMTYxIiwiVG9wIjowLCJMZWZ0IjoyLCJSaWdodCI6MiwiQm90dG9tIjowfSwiQ29ubmVjdG9yU3R5bGUiOnsiJGlkIjoiMTYyIiwiTGluZUNvbG9yIjp7IiRyZWYiOiI1OSJ9LCJMaW5lV2VpZ2h0IjoxLjAsIkxpbmVUeXBlIjowLCJQYXJlbnRTdHlsZSI6bnVsbH0sIklzQmVsb3dUaW1lYmFuZCI6dHJ1ZSwiSGlkZURhdGUiOmZhbHNlLCJTaGFwZVNpemUiOjAsIlNwYWNpbmciOjIuMCwiUGFkZGluZyI6eyIkaWQiOiIxNjMiLCJUb3AiOjcsIkxlZnQiOjMsIlJpZ2h0IjowLCJCb3R0b20iOjJ9LCJTaGFwZVN0eWxlIjp7IiRpZCI6IjE2NCIsIk1hcmdpbiI6eyIkaWQiOiIxNjUiLCJUb3AiOjAsIkxlZnQiOjAsIlJpZ2h0IjowLCJCb3R0b20iOjB9LCJQYWRkaW5nIjp7IiRpZCI6IjE2NiIsIlRvcCI6MCwiTGVmdCI6MCwiUmlnaHQiOjAsIkJvdHRvbSI6MH0sIkJhY2tncm91bmQiOnsiJGlkIjoiMTY3IiwiQ29sb3IiOnsiJGlkIjoiMTY4IiwiQSI6MjU1LCJSIjoyMjMsIkciOjM2LCJCIjo2OX19LCJJc1Zpc2libGUiOnRydWUsIldpZHRoIjoxMi4wLCJIZWlnaHQiOjE0LjAsIkJvcmRlclN0eWxlIjp7IiRpZCI6IjE2OSIsIkxpbmVDb2xvciI6eyIkcmVmIjoiNjgifSwiTGluZVdlaWdodCI6MC4wLCJMaW5lVHlwZSI6MCwiUGFyZW50U3R5bGUiOm51bGx9LCJQYXJlbnRTdHlsZSI6bnVsbH0sIlRpdGxlU3R5bGUiOnsiJGlkIjoiMTcwIiwiRm9udFNldHRpbmdzIjp7IiRpZCI6IjE3MSIsIkZvbnRTaXplIjoxMiwiRm9udE5hbWUiOiJDYWxpYnJpIiwiSXNCb2xkIjpmYWxzZSwiSXNJdGFsaWMiOmZhbHNlLCJJc1VuZGVybGluZWQiOmZhbHNlLCJQYXJlbnRTdHlsZSI6bnVsbH0sIkF1dG9TaXplIjoyLCJGb3JlZ3JvdW5kIjp7IiRpZCI6IjE3MiIsIkNvbG9yIjp7IiRpZCI6IjE3MyIsIkEiOjI1NSwiUiI6NDMsIkciOjM5LCJCIjo2MX19LCJNYXhXaWR0aCI6MjQyLjUxNDI1MTcwODk4NDM3LCJNYXhIZWlnaHQiOiJJbmZpbml0eSIsIlNtYXJ0Rm9yZWdyb3VuZElzQWN0aXZlIjpmYWxzZSwiSG9yaXpvbnRhbEFsaWdubWVudCI6MSwiVmVydGljYWxBbGlnbm1lbnQiOjAsIlNtYXJ0Rm9yZWdyb3VuZCI6bnVsbCwiQmFja2dyb3VuZEZpbGxUeXBlIjowLCJNYXJnaW4iOnsiJGlkIjoiMTc0IiwiVG9wIjowLCJMZWZ0IjowLCJSaWdodCI6MCwiQm90dG9tIjowfSwiUGFkZGluZyI6eyIkaWQiOiIxNzUiLCJUb3AiOjAsIkxlZnQiOjAsIlJpZ2h0IjowLCJCb3R0b20iOjB9LCJCYWNrZ3JvdW5kIjp7IiRyZWYiOiI3NiJ9LCJJc1Zpc2libGUiOnRydWUsIldpZHRoIjowLjAsIkhlaWdodCI6MC4wLCJCb3JkZXJTdHlsZSI6eyIkaWQiOiIxNzYiLCJMaW5lQ29sb3IiOm51bGwsIkxpbmVXZWlnaHQiOjAuMCwiTGluZVR5cGUiOjAsIlBhcmVudFN0eWxlIjpudWxsfSwiUGFyZW50U3R5bGUiOm51bGx9LCJEYXRlU3R5bGUiOnsiJGlkIjoiMTc3IiwiRm9udFNldHRpbmdzIjp7IiRpZCI6IjE3OC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E3OSIsIlRvcCI6MCwiTGVmdCI6MCwiUmlnaHQiOjAsIkJvdHRvbSI6MH0sIlBhZGRpbmciOnsiJGlkIjoiMTgwIiwiVG9wIjowLCJMZWZ0IjowLCJSaWdodCI6MCwiQm90dG9tIjowfSwiQmFja2dyb3VuZCI6eyIkcmVmIjoiODMifSwiSXNWaXNpYmxlIjp0cnVlLCJXaWR0aCI6MC4wLCJIZWlnaHQiOjAuMCwiQm9yZGVyU3R5bGUiOnsiJGlkIjoiMTgxIiwiTGluZUNvbG9yIjpudWxsLCJMaW5lV2VpZ2h0IjowLjAsIkxpbmVUeXBlIjowLCJQYXJlbnRTdHlsZSI6bnVsbH0sIlBhcmVudFN0eWxlIjpudWxsfSwiRGF0ZUZvcm1hdCI6eyIkaWQiOiIxOD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E4MyIsIkRhdGVQYXJ0SXNWaXNpYmxlIjp0cnVlLCJUaW1lUGFydElzVmlzaWJsZSI6ZmFsc2V9fSwiSXNWaXNpYmxlIjp0cnVlLCJQYXJlbnRTdHlsZSI6bnVsbH0sIkluZGV4IjozLCJQZXJjZW50YWdlQ29tcGxldGUiOm51bGwsIlBvc2l0aW9uIjp7IlJhdGlvIjowLjA4NTkzMjc4MTA3ODE5NzMzNywiSXNDdXN0b20iOmZhbHNlfSwiRGF0ZUZvcm1hdCI6eyIkcmVmIjoiMTgyIn0sIklkIjoiMzE1ZWJjMjgtMGRhZS00ZWMxLWI4MjMtYzQxYTZhNjEwNzBiIiwiSW1wb3J0SWQiOm51bGwsIlRpdGxlIjoiRW5yb2xzIGF0IHRoZSBDYWxpZm9ybmlhIEluc3RpdHV0ZSBvZiB0aGUgQXJ0cyIsIk5vdGUiOm51bGwsIkh5cGVybGluayI6bnVsbCwiSXNDaGFuZ2VkIjpmYWxzZSwiSXNOZXciOmZhbHNlfSx7IiRpZCI6IjE4NCIsIkRhdGUiOiIxOTc3LTAxLTAxVDIzOjU5OjAwWiIsIlN0eWxlIjp7IiRpZCI6IjE4NSIsIlNoYXBlIjowLCJDb25uZWN0b3JNYXJnaW4iOnsiJGlkIjoiMTg2IiwiVG9wIjowLCJMZWZ0IjoyLCJSaWdodCI6MiwiQm90dG9tIjowfSwiQ29ubmVjdG9yU3R5bGUiOnsiJGlkIjoiMTg3IiwiTGluZUNvbG9yIjp7IiRyZWYiOiI1OSJ9LCJMaW5lV2VpZ2h0IjoxLjAsIkxpbmVUeXBlIjowLCJQYXJlbnRTdHlsZSI6bnVsbH0sIklzQmVsb3dUaW1lYmFuZCI6ZmFsc2UsIkhpZGVEYXRlIjpmYWxzZSwiU2hhcGVTaXplIjowLCJTcGFjaW5nIjoyLjAsIlBhZGRpbmciOnsiJGlkIjoiMTg4IiwiVG9wIjo3LCJMZWZ0IjozLCJSaWdodCI6MCwiQm90dG9tIjoyfSwiU2hhcGVTdHlsZSI6eyIkaWQiOiIxODkiLCJNYXJnaW4iOnsiJGlkIjoiMTkwIiwiVG9wIjowLCJMZWZ0IjowLCJSaWdodCI6MCwiQm90dG9tIjowfSwiUGFkZGluZyI6eyIkaWQiOiIxOTEiLCJUb3AiOjAsIkxlZnQiOjAsIlJpZ2h0IjowLCJCb3R0b20iOjB9LCJCYWNrZ3JvdW5kIjp7IiRpZCI6IjE5MiIsIkNvbG9yIjp7IiRpZCI6IjE5MyIsIkEiOjI1NSwiUiI6MjIzLCJHIjozNiwiQiI6Njl9fSwiSXNWaXNpYmxlIjp0cnVlLCJXaWR0aCI6MTIuMCwiSGVpZ2h0IjoxNC4wLCJCb3JkZXJTdHlsZSI6eyIkaWQiOiIxOTQiLCJMaW5lQ29sb3IiOnsiJHJlZiI6IjY4In0sIkxpbmVXZWlnaHQiOjAuMCwiTGluZVR5cGUiOjAsIlBhcmVudFN0eWxlIjpudWxsfSwiUGFyZW50U3R5bGUiOm51bGx9LCJUaXRsZVN0eWxlIjp7IiRpZCI6IjE5NSIsIkZvbnRTZXR0aW5ncyI6eyIkaWQiOiIxOTYiLCJGb250U2l6ZSI6MTIsIkZvbnROYW1lIjoiQ2FsaWJyaSIsIklzQm9sZCI6ZmFsc2UsIklzSXRhbGljIjpmYWxzZSwiSXNVbmRlcmxpbmVkIjpmYWxzZSwiUGFyZW50U3R5bGUiOm51bGx9LCJBdXRvU2l6ZSI6MiwiRm9yZWdyb3VuZCI6eyIkaWQiOiIxOTciLCJDb2xvciI6eyIkaWQiOiIxOTgiLCJBIjoyNTUsIlIiOjQzLCJHIjozOSwiQiI6NjF9fSwiTWF4V2lkdGgiOjIyOC40MjY3NzMwNzEyODkwNiwiTWF4SGVpZ2h0IjoiSW5maW5pdHkiLCJTbWFydEZvcmVncm91bmRJc0FjdGl2ZSI6ZmFsc2UsIkhvcml6b250YWxBbGlnbm1lbnQiOjEsIlZlcnRpY2FsQWxpZ25tZW50IjowLCJTbWFydEZvcmVncm91bmQiOm51bGwsIkJhY2tncm91bmRGaWxsVHlwZSI6MCwiTWFyZ2luIjp7IiRpZCI6IjE5OSIsIlRvcCI6MCwiTGVmdCI6MCwiUmlnaHQiOjAsIkJvdHRvbSI6MH0sIlBhZGRpbmciOnsiJGlkIjoiMjAwIiwiVG9wIjowLCJMZWZ0IjowLCJSaWdodCI6MCwiQm90dG9tIjowfSwiQmFja2dyb3VuZCI6eyIkcmVmIjoiNzYifSwiSXNWaXNpYmxlIjp0cnVlLCJXaWR0aCI6MC4wLCJIZWlnaHQiOjAuMCwiQm9yZGVyU3R5bGUiOnsiJGlkIjoiMjAxIiwiTGluZUNvbG9yIjpudWxsLCJMaW5lV2VpZ2h0IjowLjAsIkxpbmVUeXBlIjowLCJQYXJlbnRTdHlsZSI6bnVsbH0sIlBhcmVudFN0eWxlIjpudWxsfSwiRGF0ZVN0eWxlIjp7IiRpZCI6IjIwMiIsIkZvbnRTZXR0aW5ncyI6eyIkaWQiOiIyMDM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MDQiLCJUb3AiOjAsIkxlZnQiOjAsIlJpZ2h0IjowLCJCb3R0b20iOjB9LCJQYWRkaW5nIjp7IiRpZCI6IjIwNSIsIlRvcCI6MCwiTGVmdCI6MCwiUmlnaHQiOjAsIkJvdHRvbSI6MH0sIkJhY2tncm91bmQiOnsiJHJlZiI6IjgzIn0sIklzVmlzaWJsZSI6dHJ1ZSwiV2lkdGgiOjAuMCwiSGVpZ2h0IjowLjAsIkJvcmRlclN0eWxlIjp7IiRpZCI6IjIwNiIsIkxpbmVDb2xvciI6bnVsbCwiTGluZVdlaWdodCI6MC4wLCJMaW5lVHlwZSI6MCwiUGFyZW50U3R5bGUiOm51bGx9LCJQYXJlbnRTdHlsZSI6bnVsbH0sIkRhdGVGb3JtYXQiOnsiJGlkIjoiMjA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DgiLCJEYXRlUGFydElzVmlzaWJsZSI6dHJ1ZSwiVGltZVBhcnRJc1Zpc2libGUiOmZhbHNlfX0sIklzVmlzaWJsZSI6dHJ1ZSwiUGFyZW50U3R5bGUiOm51bGx9LCJJbmRleCI6NCwiUGVyY2VudGFnZUNvbXBsZXRlIjpudWxsLCJQb3NpdGlvbiI6eyJSYXRpbyI6MC4xNTY4MTA1OTA5NTU5NDYxOCwiSXNDdXN0b20iOmZhbHNlfSwiRGF0ZUZvcm1hdCI6eyIkcmVmIjoiMjA3In0sIklkIjoiYzEwYjkwMmYtNjhlNy00M2U2LTkwZjYtNWE2MTZhZTIwZTI4IiwiSW1wb3J0SWQiOm51bGwsIlRpdGxlIjoiU3RhcnRzIGFwcHJlbnRpY2VzaGlwIGZvciBXYWx0IERpc25leSBzdHVkaW9zIiwiTm90ZSI6bnVsbCwiSHlwZXJsaW5rIjpudWxsLCJJc0NoYW5nZWQiOmZhbHNlLCJJc05ldyI6ZmFsc2V9LHsiJGlkIjoiMjA5IiwiRGF0ZSI6IjE5ODQtMDgtMjhUMjM6NTk6MDBaIiwiU3R5bGUiOnsiJGlkIjoiMjEwIiwiU2hhcGUiOjE3LCJDb25uZWN0b3JNYXJnaW4iOnsiJGlkIjoiMjExIiwiVG9wIjowLCJMZWZ0IjoyLCJSaWdodCI6MiwiQm90dG9tIjowfSwiQ29ubmVjdG9yU3R5bGUiOnsiJGlkIjoiMjEyIiwiTGluZUNvbG9yIjp7IiRyZWYiOiI1OSJ9LCJMaW5lV2VpZ2h0IjoxLjAsIkxpbmVUeXBlIjowLCJQYXJlbnRTdHlsZSI6bnVsbH0sIklzQmVsb3dUaW1lYmFuZCI6dHJ1ZSwiSGlkZURhdGUiOmZhbHNlLCJTaGFwZVNpemUiOjMsIlNwYWNpbmciOjIuMCwiUGFkZGluZyI6eyIkaWQiOiIyMTMiLCJUb3AiOjcsIkxlZnQiOjMsIlJpZ2h0IjowLCJCb3R0b20iOjJ9LCJTaGFwZVN0eWxlIjp7IiRpZCI6IjIxNCIsIk1hcmdpbiI6eyIkaWQiOiIyMTUiLCJUb3AiOjAsIkxlZnQiOjAsIlJpZ2h0IjowLCJCb3R0b20iOjB9LCJQYWRkaW5nIjp7IiRpZCI6IjIxNiIsIlRvcCI6MCwiTGVmdCI6MCwiUmlnaHQiOjAsIkJvdHRvbSI6MH0sIkJhY2tncm91bmQiOnsiJGlkIjoiMjE3IiwiQ29sb3IiOnsiJGlkIjoiMjE4IiwiQSI6MjU1LCJSIjo1MCwiRyI6MTU5LCJCIjoxMzN9fSwiSXNWaXNpYmxlIjp0cnVlLCJXaWR0aCI6MTEuNTIwMDAwNDU3NzYzNjcyLCJIZWlnaHQiOjExLjUyMDAwMDQ1Nzc2MzY3MiwiQm9yZGVyU3R5bGUiOnsiJGlkIjoiMjE5IiwiTGluZUNvbG9yIjp7IiRyZWYiOiI2OCJ9LCJMaW5lV2VpZ2h0IjowLjAsIkxpbmVUeXBlIjowLCJQYXJlbnRTdHlsZSI6bnVsbH0sIlBhcmVudFN0eWxlIjpudWxsfSwiVGl0bGVTdHlsZSI6eyIkaWQiOiIyMjAiLCJGb250U2V0dGluZ3MiOnsiJGlkIjoiMjIxIiwiRm9udFNpemUiOjEyLCJGb250TmFtZSI6IkNhbGlicmkiLCJJc0JvbGQiOmZhbHNlLCJJc0l0YWxpYyI6ZmFsc2UsIklzVW5kZXJsaW5lZCI6ZmFsc2UsIlBhcmVudFN0eWxlIjpudWxsfSwiQXV0b1NpemUiOjAsIkZvcmVncm91bmQiOnsiJGlkIjoiMjIyIiwiQ29sb3IiOnsiJGlkIjoiMjIzIiwiQSI6MjU1LCJSIjo0MywiRyI6MzksIkIiOjYxfX0sIk1heFdpZHRoIjoyMDAuMCwiTWF4SGVpZ2h0IjoiSW5maW5pdHkiLCJTbWFydEZvcmVncm91bmRJc0FjdGl2ZSI6ZmFsc2UsIkhvcml6b250YWxBbGlnbm1lbnQiOjEsIlZlcnRpY2FsQWxpZ25tZW50IjowLCJTbWFydEZvcmVncm91bmQiOm51bGwsIkJhY2tncm91bmRGaWxsVHlwZSI6MCwiTWFyZ2luIjp7IiRpZCI6IjIyNCIsIlRvcCI6MCwiTGVmdCI6MCwiUmlnaHQiOjAsIkJvdHRvbSI6MH0sIlBhZGRpbmciOnsiJGlkIjoiMjI1IiwiVG9wIjowLCJMZWZ0IjowLCJSaWdodCI6MCwiQm90dG9tIjowfSwiQmFja2dyb3VuZCI6eyIkcmVmIjoiNzYifSwiSXNWaXNpYmxlIjp0cnVlLCJXaWR0aCI6MC4wLCJIZWlnaHQiOjAuMCwiQm9yZGVyU3R5bGUiOnsiJGlkIjoiMjI2IiwiTGluZUNvbG9yIjpudWxsLCJMaW5lV2VpZ2h0IjowLjAsIkxpbmVUeXBlIjowLCJQYXJlbnRTdHlsZSI6bnVsbH0sIlBhcmVudFN0eWxlIjpudWxsfSwiRGF0ZVN0eWxlIjp7IiRpZCI6IjIyNyIsIkZvbnRTZXR0aW5ncyI6eyIkaWQiOiIyMjg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MjkiLCJUb3AiOjAsIkxlZnQiOjAsIlJpZ2h0IjowLCJCb3R0b20iOjB9LCJQYWRkaW5nIjp7IiRpZCI6IjIzMCIsIlRvcCI6MCwiTGVmdCI6MCwiUmlnaHQiOjAsIkJvdHRvbSI6MH0sIkJhY2tncm91bmQiOnsiJHJlZiI6IjgzIn0sIklzVmlzaWJsZSI6dHJ1ZSwiV2lkdGgiOjAuMCwiSGVpZ2h0IjowLjAsIkJvcmRlclN0eWxlIjp7IiRpZCI6IjIzMSIsIkxpbmVDb2xvciI6bnVsbCwiTGluZVdlaWdodCI6MC4wLCJMaW5lVHlwZSI6MCwiUGFyZW50U3R5bGUiOm51bGx9LCJQYXJlbnRTdHlsZSI6bnVsbH0sIkRhdGVGb3JtYXQiOnsiJGlkIjoiMjM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zMiLCJEYXRlUGFydElzVmlzaWJsZSI6dHJ1ZSwiVGltZVBhcnRJc1Zpc2libGUiOmZhbHNlfX0sIklzVmlzaWJsZSI6dHJ1ZSwiUGFyZW50U3R5bGUiOm51bGx9LCJJbmRleCI6NSwiUGVyY2VudGFnZUNvbXBsZXRlIjpudWxsLCJQb3NpdGlvbiI6eyJSYXRpbyI6MC4wODY2OTkwNTQ4NTkzMDI2NjgsIklzQ3VzdG9tIjpmYWxzZX0sIkRhdGVGb3JtYXQiOnsiJHJlZiI6IjIzMiJ9LCJJZCI6IjMzYTE3ZjFkLTA1MDQtNDAzZi04ZTliLWE0YzYyOWMyYTNkNCIsIkltcG9ydElkIjpudWxsLCJUaXRsZSI6IkZyYW5rZW53ZWVuaWUiLCJOb3RlIjpudWxsLCJIeXBlcmxpbmsiOm51bGwsIklzQ2hhbmdlZCI6ZmFsc2UsIklzTmV3IjpmYWxzZX0seyIkaWQiOiIyMzQiLCJEYXRlIjoiMTk4NS0wOC0yOFQyMzo1OTowMFoiLCJTdHlsZSI6eyIkaWQiOiIyMzUiLCJTaGFwZSI6MTcsIkNvbm5lY3Rvck1hcmdpbiI6eyIkaWQiOiIyMzYiLCJUb3AiOjAsIkxlZnQiOjIsIlJpZ2h0IjoyLCJCb3R0b20iOjB9LCJDb25uZWN0b3JTdHlsZSI6eyIkaWQiOiIyMzciLCJMaW5lQ29sb3IiOnsiJHJlZiI6IjU5In0sIkxpbmVXZWlnaHQiOjEuMCwiTGluZVR5cGUiOjAsIlBhcmVudFN0eWxlIjpudWxsfSwiSXNCZWxvd1RpbWViYW5kIjpmYWxzZSwiSGlkZURhdGUiOmZhbHNlLCJTaGFwZVNpemUiOjMsIlNwYWNpbmciOjIuMCwiUGFkZGluZyI6eyIkaWQiOiIyMzgiLCJUb3AiOjcsIkxlZnQiOjMsIlJpZ2h0IjowLCJCb3R0b20iOjJ9LCJTaGFwZVN0eWxlIjp7IiRpZCI6IjIzOSIsIk1hcmdpbiI6eyIkaWQiOiIyNDAiLCJUb3AiOjAsIkxlZnQiOjAsIlJpZ2h0IjowLCJCb3R0b20iOjB9LCJQYWRkaW5nIjp7IiRpZCI6IjI0MSIsIlRvcCI6MCwiTGVmdCI6MCwiUmlnaHQiOjAsIkJvdHRvbSI6MH0sIkJhY2tncm91bmQiOnsiJGlkIjoiMjQyIiwiQ29sb3IiOnsiJGlkIjoiMjQzIiwiQSI6MjU1LCJSIjo1MCwiRyI6MTU5LCJCIjoxMzN9fSwiSXNWaXNpYmxlIjp0cnVlLCJXaWR0aCI6MTEuNTIwMDAwNDU3NzYzNjcyLCJIZWlnaHQiOjExLjUyMDAwMDQ1Nzc2MzY3MiwiQm9yZGVyU3R5bGUiOnsiJGlkIjoiMjQ0IiwiTGluZUNvbG9yIjp7IiRyZWYiOiI2OCJ9LCJMaW5lV2VpZ2h0IjowLjAsIkxpbmVUeXBlIjowLCJQYXJlbnRTdHlsZSI6bnVsbH0sIlBhcmVudFN0eWxlIjpudWxsfSwiVGl0bGVTdHlsZSI6eyIkaWQiOiIyNDUiLCJGb250U2V0dGluZ3MiOnsiJGlkIjoiMjQ2IiwiRm9udFNpemUiOjEyLCJGb250TmFtZSI6IkNhbGlicmkiLCJJc0JvbGQiOmZhbHNlLCJJc0l0YWxpYyI6ZmFsc2UsIklzVW5kZXJsaW5lZCI6ZmFsc2UsIlBhcmVudFN0eWxlIjpudWxsfSwiQXV0b1NpemUiOjAsIkZvcmVncm91bmQiOnsiJGlkIjoiMjQ3IiwiQ29sb3IiOnsiJGlkIjoiMjQ4IiwiQSI6MjU1LCJSIjo0MywiRyI6MzksIkIiOjYxfX0sIk1heFdpZHRoIjoyMDAuMCwiTWF4SGVpZ2h0IjoiSW5maW5pdHkiLCJTbWFydEZvcmVncm91bmRJc0FjdGl2ZSI6ZmFsc2UsIkhvcml6b250YWxBbGlnbm1lbnQiOjEsIlZlcnRpY2FsQWxpZ25tZW50IjowLCJTbWFydEZvcmVncm91bmQiOm51bGwsIkJhY2tncm91bmRGaWxsVHlwZSI6MCwiTWFyZ2luIjp7IiRpZCI6IjI0OSIsIlRvcCI6MCwiTGVmdCI6MCwiUmlnaHQiOjAsIkJvdHRvbSI6MH0sIlBhZGRpbmciOnsiJGlkIjoiMjUwIiwiVG9wIjowLCJMZWZ0IjowLCJSaWdodCI6MCwiQm90dG9tIjowfSwiQmFja2dyb3VuZCI6eyIkcmVmIjoiNzYifSwiSXNWaXNpYmxlIjp0cnVlLCJXaWR0aCI6MC4wLCJIZWlnaHQiOjAuMCwiQm9yZGVyU3R5bGUiOnsiJGlkIjoiMjUxIiwiTGluZUNvbG9yIjpudWxsLCJMaW5lV2VpZ2h0IjowLjAsIkxpbmVUeXBlIjowLCJQYXJlbnRTdHlsZSI6bnVsbH0sIlBhcmVudFN0eWxlIjpudWxsfSwiRGF0ZVN0eWxlIjp7IiRpZCI6IjI1MiIsIkZvbnRTZXR0aW5ncyI6eyIkaWQiOiIyNTM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NTQiLCJUb3AiOjAsIkxlZnQiOjAsIlJpZ2h0IjowLCJCb3R0b20iOjB9LCJQYWRkaW5nIjp7IiRpZCI6IjI1NSIsIlRvcCI6MCwiTGVmdCI6MCwiUmlnaHQiOjAsIkJvdHRvbSI6MH0sIkJhY2tncm91bmQiOnsiJHJlZiI6IjgzIn0sIklzVmlzaWJsZSI6dHJ1ZSwiV2lkdGgiOjAuMCwiSGVpZ2h0IjowLjAsIkJvcmRlclN0eWxlIjp7IiRpZCI6IjI1NiIsIkxpbmVDb2xvciI6bnVsbCwiTGluZVdlaWdodCI6MC4wLCJMaW5lVHlwZSI6MCwiUGFyZW50U3R5bGUiOm51bGx9LCJQYXJlbnRTdHlsZSI6bnVsbH0sIkRhdGVGb3JtYXQiOnsiJGlkIjoiMjU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NTgiLCJEYXRlUGFydElzVmlzaWJsZSI6dHJ1ZSwiVGltZVBhcnRJc1Zpc2libGUiOmZhbHNlfX0sIklzVmlzaWJsZSI6dHJ1ZSwiUGFyZW50U3R5bGUiOm51bGx9LCJJbmRleCI6NiwiUGVyY2VudGFnZUNvbXBsZXRlIjpudWxsLCJQb3NpdGlvbiI6eyJSYXRpbyI6MC4yMjYzNTE4NDM5Mzk4ODcxNywiSXNDdXN0b20iOnRydWV9LCJEYXRlRm9ybWF0Ijp7IiRyZWYiOiIyNTcifSwiSWQiOiI2NzdjMTM5Yy1mNzk5LTQ1Y2YtYjU2ZS01ZTVmZDYxNTZkZmMiLCJJbXBvcnRJZCI6bnVsbCwiVGl0bGUiOiJQZWUgV2VlJ3MgQmlnIEFkdmVudHVyZSIsIk5vdGUiOm51bGwsIkh5cGVybGluayI6bnVsbCwiSXNDaGFuZ2VkIjpmYWxzZSwiSXNOZXciOmZhbHNlfSx7IiRpZCI6IjI1OSIsIkRhdGUiOiIxOTg4LTA4LTI1VDIzOjU5OjAwWiIsIlN0eWxlIjp7IiRpZCI6IjI2MCIsIlNoYXBlIjoxNywiQ29ubmVjdG9yTWFyZ2luIjp7IiRpZCI6IjI2MSIsIlRvcCI6MCwiTGVmdCI6MiwiUmlnaHQiOjIsIkJvdHRvbSI6MH0sIkNvbm5lY3RvclN0eWxlIjp7IiRpZCI6IjI2MiIsIkxpbmVDb2xvciI6eyIkcmVmIjoiNTkifSwiTGluZVdlaWdodCI6MS4wLCJMaW5lVHlwZSI6MCwiUGFyZW50U3R5bGUiOm51bGx9LCJJc0JlbG93VGltZWJhbmQiOnRydWUsIkhpZGVEYXRlIjpmYWxzZSwiU2hhcGVTaXplIjozLCJTcGFjaW5nIjoyLjAsIlBhZGRpbmciOnsiJGlkIjoiMjYzIiwiVG9wIjo3LCJMZWZ0IjozLCJSaWdodCI6MCwiQm90dG9tIjoyfSwiU2hhcGVTdHlsZSI6eyIkaWQiOiIyNjQiLCJNYXJnaW4iOnsiJGlkIjoiMjY1IiwiVG9wIjowLCJMZWZ0IjowLCJSaWdodCI6MCwiQm90dG9tIjowfSwiUGFkZGluZyI6eyIkaWQiOiIyNjYiLCJUb3AiOjAsIkxlZnQiOjAsIlJpZ2h0IjowLCJCb3R0b20iOjB9LCJCYWNrZ3JvdW5kIjp7IiRpZCI6IjI2NyIsIkNvbG9yIjp7IiRpZCI6IjI2OCIsIkEiOjI1NSwiUiI6NTAsIkciOjE1OSwiQiI6MTMzfX0sIklzVmlzaWJsZSI6dHJ1ZSwiV2lkdGgiOjExLjUyMDAwMDQ1Nzc2MzY3MiwiSGVpZ2h0IjoxMS41MjAwMDA0NTc3NjM2NzIsIkJvcmRlclN0eWxlIjp7IiRpZCI6IjI2OSIsIkxpbmVDb2xvciI6eyIkcmVmIjoiNjgifSwiTGluZVdlaWdodCI6MC4wLCJMaW5lVHlwZSI6MCwiUGFyZW50U3R5bGUiOm51bGx9LCJQYXJlbnRTdHlsZSI6bnVsbH0sIlRpdGxlU3R5bGUiOnsiJGlkIjoiMjcwIiwiRm9udFNldHRpbmdzIjp7IiRpZCI6IjI3MSIsIkZvbnRTaXplIjoxMiwiRm9udE5hbWUiOiJDYWxpYnJpIiwiSXNCb2xkIjpmYWxzZSwiSXNJdGFsaWMiOmZhbHNlLCJJc1VuZGVybGluZWQiOmZhbHNlLCJQYXJlbnRTdHlsZSI6bnVsbH0sIkF1dG9TaXplIjowLCJGb3JlZ3JvdW5kIjp7IiRyZWYiOiI3MiJ9LCJNYXhXaWR0aCI6MjAwLjAsIk1heEhlaWdodCI6IkluZmluaXR5IiwiU21hcnRGb3JlZ3JvdW5kSXNBY3RpdmUiOmZhbHNlLCJIb3Jpem9udGFsQWxpZ25tZW50IjoxLCJWZXJ0aWNhbEFsaWdubWVudCI6MCwiU21hcnRGb3JlZ3JvdW5kIjpudWxsLCJCYWNrZ3JvdW5kRmlsbFR5cGUiOjAsIk1hcmdpbiI6eyIkaWQiOiIyNzIiLCJUb3AiOjAsIkxlZnQiOjAsIlJpZ2h0IjowLCJCb3R0b20iOjB9LCJQYWRkaW5nIjp7IiRpZCI6IjI3MyIsIlRvcCI6MCwiTGVmdCI6MCwiUmlnaHQiOjAsIkJvdHRvbSI6MH0sIkJhY2tncm91bmQiOnsiJHJlZiI6Ijc2In0sIklzVmlzaWJsZSI6dHJ1ZSwiV2lkdGgiOjAuMCwiSGVpZ2h0IjowLjAsIkJvcmRlclN0eWxlIjp7IiRpZCI6IjI3NCIsIkxpbmVDb2xvciI6bnVsbCwiTGluZVdlaWdodCI6MC4wLCJMaW5lVHlwZSI6MCwiUGFyZW50U3R5bGUiOm51bGx9LCJQYXJlbnRTdHlsZSI6bnVsbH0sIkRhdGVTdHlsZSI6eyIkaWQiOiIyNzUiLCJGb250U2V0dGluZ3MiOnsiJGlkIjoiMjc2IiwiRm9udFNpemUiOjExLCJGb250TmFtZSI6IkNhbGlicmkiLCJJc0JvbGQiOnRydWUsIklzSXRhbGljIjpmYWxzZSwiSXNVbmRlcmxpbmVkIjpmYWxzZSwiUGFyZW50U3R5bGUiOm51bGx9LCJBdXRvU2l6ZSI6MCwiRm9yZWdyb3VuZCI6eyIkaWQiOiIyNzciLCJDb2xvciI6eyIkaWQiOiIyNzgiLCJBIjoyNTUsIlIiOjI0MSwiRyI6MjM5LCJCIjoyNDZ9fSwiTWF4V2lkdGgiOjIwMC4wLCJNYXhIZWlnaHQiOiJJbmZpbml0eSIsIlNtYXJ0Rm9yZWdyb3VuZElzQWN0aXZlIjpmYWxzZSwiSG9yaXpvbnRhbEFsaWdubWVudCI6MCwiVmVydGljYWxBbGlnbm1lbnQiOjAsIlNtYXJ0Rm9yZWdyb3VuZCI6bnVsbCwiQmFja2dyb3VuZEZpbGxUeXBlIjowLCJNYXJnaW4iOnsiJGlkIjoiMjc5IiwiVG9wIjowLCJMZWZ0IjowLCJSaWdodCI6MCwiQm90dG9tIjowfSwiUGFkZGluZyI6eyIkaWQiOiIyODAiLCJUb3AiOjAsIkxlZnQiOjAsIlJpZ2h0IjowLCJCb3R0b20iOjB9LCJCYWNrZ3JvdW5kIjp7IiRyZWYiOiI4MyJ9LCJJc1Zpc2libGUiOnRydWUsIldpZHRoIjowLjAsIkhlaWdodCI6MC4wLCJCb3JkZXJTdHlsZSI6eyIkaWQiOiIyODEiLCJMaW5lQ29sb3IiOm51bGwsIkxpbmVXZWlnaHQiOjAuMCwiTGluZVR5cGUiOjAsIlBhcmVudFN0eWxlIjpudWxsfSwiUGFyZW50U3R5bGUiOm51bGx9LCJEYXRlRm9ybWF0Ijp7IiRpZCI6IjI4M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gzIiwiRGF0ZVBhcnRJc1Zpc2libGUiOnRydWUsIlRpbWVQYXJ0SXNWaXNpYmxlIjpmYWxzZX19LCJJc1Zpc2libGUiOnRydWUsIlBhcmVudFN0eWxlIjpudWxsfSwiSW5kZXgiOjcsIlBlcmNlbnRhZ2VDb21wbGV0ZSI6bnVsbCwiUG9zaXRpb24iOnsiUmF0aW8iOjAuMzIwNjMxNDkzNDYyNDU2NjIsIklzQ3VzdG9tIjpmYWxzZX0sIkRhdGVGb3JtYXQiOnsiJHJlZiI6IjI4MiJ9LCJJZCI6IjVhMGFiMjY4LTYzMDEtNDdmZi05NmQwLTc4MWQ1ZjZlZjAwOSIsIkltcG9ydElkIjpudWxsLCJUaXRsZSI6IkJlZXRsZWp1aWNlIiwiTm90ZSI6bnVsbCwiSHlwZXJsaW5rIjpudWxsLCJJc0NoYW5nZWQiOmZhbHNlLCJJc05ldyI6ZmFsc2V9LHsiJGlkIjoiMjg0IiwiRGF0ZSI6IjE5ODktMDgtMjVUMjM6NTk6MDBaIiwiU3R5bGUiOnsiJGlkIjoiMjg1IiwiU2hhcGUiOjE3LCJDb25uZWN0b3JNYXJnaW4iOnsiJGlkIjoiMjg2IiwiVG9wIjowLCJMZWZ0IjoyLCJSaWdodCI6MiwiQm90dG9tIjowfSwiQ29ubmVjdG9yU3R5bGUiOnsiJGlkIjoiMjg3IiwiTGluZUNvbG9yIjp7IiRyZWYiOiI1OSJ9LCJMaW5lV2VpZ2h0IjoxLjAsIkxpbmVUeXBlIjowLCJQYXJlbnRTdHlsZSI6bnVsbH0sIklzQmVsb3dUaW1lYmFuZCI6ZmFsc2UsIkhpZGVEYXRlIjpmYWxzZSwiU2hhcGVTaXplIjozLCJTcGFjaW5nIjoyLjAsIlBhZGRpbmciOnsiJGlkIjoiMjg4IiwiVG9wIjo3LCJMZWZ0IjozLCJSaWdodCI6MCwiQm90dG9tIjoyfSwiU2hhcGVTdHlsZSI6eyIkaWQiOiIyODkiLCJNYXJnaW4iOnsiJGlkIjoiMjkwIiwiVG9wIjowLCJMZWZ0IjowLCJSaWdodCI6MCwiQm90dG9tIjowfSwiUGFkZGluZyI6eyIkaWQiOiIyOTEiLCJUb3AiOjAsIkxlZnQiOjAsIlJpZ2h0IjowLCJCb3R0b20iOjB9LCJCYWNrZ3JvdW5kIjp7IiRpZCI6IjI5MiIsIkNvbG9yIjp7IiRpZCI6IjI5MyIsIkEiOjI1NSwiUiI6NTAsIkciOjE1OSwiQiI6MTMzfX0sIklzVmlzaWJsZSI6dHJ1ZSwiV2lkdGgiOjExLjUyMDAwMDQ1Nzc2MzY3MiwiSGVpZ2h0IjoxMS41MjAwMDA0NTc3NjM2NzIsIkJvcmRlclN0eWxlIjp7IiRpZCI6IjI5NCIsIkxpbmVDb2xvciI6eyIkcmVmIjoiNjgifSwiTGluZVdlaWdodCI6MC4wLCJMaW5lVHlwZSI6MCwiUGFyZW50U3R5bGUiOm51bGx9LCJQYXJlbnRTdHlsZSI6bnVsbH0sIlRpdGxlU3R5bGUiOnsiJGlkIjoiMjk1IiwiRm9udFNldHRpbmdzIjp7IiRpZCI6IjI5NiIsIkZvbnRTaXplIjoxMiwiRm9udE5hbWUiOiJDYWxpYnJpIiwiSXNCb2xkIjpmYWxzZSwiSXNJdGFsaWMiOmZhbHNlLCJJc1VuZGVybGluZWQiOmZhbHNlLCJQYXJlbnRTdHlsZSI6bnVsbH0sIkF1dG9TaXplIjowLCJGb3JlZ3JvdW5kIjp7IiRpZCI6IjI5NyIsIkNvbG9yIjp7IiRpZCI6IjI5OCIsIkEiOjI1NSwiUiI6NDMsIkciOjM5LCJCIjo2MX19LCJNYXhXaWR0aCI6MjAwLjAsIk1heEhlaWdodCI6IkluZmluaXR5IiwiU21hcnRGb3JlZ3JvdW5kSXNBY3RpdmUiOmZhbHNlLCJIb3Jpem9udGFsQWxpZ25tZW50IjoxLCJWZXJ0aWNhbEFsaWdubWVudCI6MCwiU21hcnRGb3JlZ3JvdW5kIjpudWxsLCJCYWNrZ3JvdW5kRmlsbFR5cGUiOjAsIk1hcmdpbiI6eyIkaWQiOiIyOTkiLCJUb3AiOjAsIkxlZnQiOjAsIlJpZ2h0IjowLCJCb3R0b20iOjB9LCJQYWRkaW5nIjp7IiRpZCI6IjMwMCIsIlRvcCI6MCwiTGVmdCI6MCwiUmlnaHQiOjAsIkJvdHRvbSI6MH0sIkJhY2tncm91bmQiOnsiJHJlZiI6Ijc2In0sIklzVmlzaWJsZSI6dHJ1ZSwiV2lkdGgiOjAuMCwiSGVpZ2h0IjowLjAsIkJvcmRlclN0eWxlIjp7IiRpZCI6IjMwMSIsIkxpbmVDb2xvciI6bnVsbCwiTGluZVdlaWdodCI6MC4wLCJMaW5lVHlwZSI6MCwiUGFyZW50U3R5bGUiOm51bGx9LCJQYXJlbnRTdHlsZSI6bnVsbH0sIkRhdGVTdHlsZSI6eyIkaWQiOiIzMDIiLCJGb250U2V0dGluZ3MiOnsiJGlkIjoiMzAzIiwiRm9udFNpemUiOjExLCJGb250TmFtZSI6IkNhbGlicmkiLCJJc0JvbGQiOnRydW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zA0IiwiVG9wIjowLCJMZWZ0IjowLCJSaWdodCI6MCwiQm90dG9tIjowfSwiUGFkZGluZyI6eyIkaWQiOiIzMDUiLCJUb3AiOjAsIkxlZnQiOjAsIlJpZ2h0IjowLCJCb3R0b20iOjB9LCJCYWNrZ3JvdW5kIjp7IiRyZWYiOiI4MyJ9LCJJc1Zpc2libGUiOnRydWUsIldpZHRoIjowLjAsIkhlaWdodCI6MC4wLCJCb3JkZXJTdHlsZSI6eyIkaWQiOiIzMDYiLCJMaW5lQ29sb3IiOm51bGwsIkxpbmVXZWlnaHQiOjAuMCwiTGluZVR5cGUiOjAsIlBhcmVudFN0eWxlIjpudWxsfSwiUGFyZW50U3R5bGUiOm51bGx9LCJEYXRlRm9ybWF0Ijp7IiRpZCI6IjMw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A4IiwiRGF0ZVBhcnRJc1Zpc2libGUiOnRydWUsIlRpbWVQYXJ0SXNWaXNpYmxlIjpmYWxzZX19LCJJc1Zpc2libGUiOnRydWUsIlBhcmVudFN0eWxlIjpudWxsfSwiSW5kZXgiOjgsIlBlcmNlbnRhZ2VDb21wbGV0ZSI6bnVsbCwiUG9zaXRpb24iOnsiUmF0aW8iOjAuMDg2NDE4MDY3MDg0NDE4NCwiSXNDdXN0b20iOnRydWV9LCJEYXRlRm9ybWF0Ijp7IiRyZWYiOiIzMDcifSwiSWQiOiIxYmUxMDVlNS0wMjBmLTRhNDYtOTNmMi1mNzFmY2ZiOTQ0OTAiLCJJbXBvcnRJZCI6bnVsbCwiVGl0bGUiOiJCYXRtYW4iLCJOb3RlIjpudWxsLCJIeXBlcmxpbmsiOm51bGwsIklzQ2hhbmdlZCI6ZmFsc2UsIklzTmV3IjpmYWxzZX0seyIkaWQiOiIzMDkiLCJEYXRlIjoiMTk5MC0wOC0yNVQyMzo1OTowMFoiLCJTdHlsZSI6eyIkaWQiOiIzMTAiLCJTaGFwZSI6MTcsIkNvbm5lY3Rvck1hcmdpbiI6eyIkaWQiOiIzMTEiLCJUb3AiOjAsIkxlZnQiOjIsIlJpZ2h0IjoyLCJCb3R0b20iOjB9LCJDb25uZWN0b3JTdHlsZSI6eyIkaWQiOiIzMTIiLCJMaW5lQ29sb3IiOnsiJHJlZiI6IjU5In0sIkxpbmVXZWlnaHQiOjEuMCwiTGluZVR5cGUiOjAsIlBhcmVudFN0eWxlIjpudWxsfSwiSXNCZWxvd1RpbWViYW5kIjp0cnVlLCJIaWRlRGF0ZSI6ZmFsc2UsIlNoYXBlU2l6ZSI6MywiU3BhY2luZyI6Mi4wLCJQYWRkaW5nIjp7IiRpZCI6IjMxMyIsIlRvcCI6NywiTGVmdCI6MywiUmlnaHQiOjAsIkJvdHRvbSI6Mn0sIlNoYXBlU3R5bGUiOnsiJGlkIjoiMzE0IiwiTWFyZ2luIjp7IiRpZCI6IjMxNSIsIlRvcCI6MCwiTGVmdCI6MCwiUmlnaHQiOjAsIkJvdHRvbSI6MH0sIlBhZGRpbmciOnsiJGlkIjoiMzE2IiwiVG9wIjowLCJMZWZ0IjowLCJSaWdodCI6MCwiQm90dG9tIjowfSwiQmFja2dyb3VuZCI6eyIkaWQiOiIzMTciLCJDb2xvciI6eyIkaWQiOiIzMTgiLCJBIjoyNTUsIlIiOjUwLCJHIjoxNTksIkIiOjEzM319LCJJc1Zpc2libGUiOnRydWUsIldpZHRoIjoxMS41MjAwMDA0NTc3NjM2NzIsIkhlaWdodCI6MTEuNTIwMDAwNDU3NzYzNjcyLCJCb3JkZXJTdHlsZSI6eyIkaWQiOiIzMTkiLCJMaW5lQ29sb3IiOnsiJHJlZiI6IjY4In0sIkxpbmVXZWlnaHQiOjAuMCwiTGluZVR5cGUiOjAsIlBhcmVudFN0eWxlIjpudWxsfSwiUGFyZW50U3R5bGUiOm51bGx9LCJUaXRsZVN0eWxlIjp7IiRpZCI6IjMyMCIsIkZvbnRTZXR0aW5ncyI6eyIkaWQiOiIzMjEiLCJGb250U2l6ZSI6MTIsIkZvbnROYW1lIjoiQ2FsaWJyaSIsIklzQm9sZCI6ZmFsc2UsIklzSXRhbGljIjpmYWxzZSwiSXNVbmRlcmxpbmVkIjpmYWxzZSwiUGFyZW50U3R5bGUiOm51bGx9LCJBdXRvU2l6ZSI6MCwiRm9yZWdyb3VuZCI6eyIkaWQiOiIzMjIiLCJDb2xvciI6eyIkaWQiOiIzMjMiLCJBIjoyNTUsIlIiOjQzLCJHIjozOSwiQiI6NjF9fSwiTWF4V2lkdGgiOjIwMC4wLCJNYXhIZWlnaHQiOiJJbmZpbml0eSIsIlNtYXJ0Rm9yZWdyb3VuZElzQWN0aXZlIjpmYWxzZSwiSG9yaXpvbnRhbEFsaWdubWVudCI6MSwiVmVydGljYWxBbGlnbm1lbnQiOjAsIlNtYXJ0Rm9yZWdyb3VuZCI6bnVsbCwiQmFja2dyb3VuZEZpbGxUeXBlIjowLCJNYXJnaW4iOnsiJGlkIjoiMzI0IiwiVG9wIjowLCJMZWZ0IjowLCJSaWdodCI6MCwiQm90dG9tIjowfSwiUGFkZGluZyI6eyIkaWQiOiIzMjUiLCJUb3AiOjAsIkxlZnQiOjAsIlJpZ2h0IjowLCJCb3R0b20iOjB9LCJCYWNrZ3JvdW5kIjp7IiRyZWYiOiI3NiJ9LCJJc1Zpc2libGUiOnRydWUsIldpZHRoIjowLjAsIkhlaWdodCI6MC4wLCJCb3JkZXJTdHlsZSI6eyIkaWQiOiIzMjYiLCJMaW5lQ29sb3IiOm51bGwsIkxpbmVXZWlnaHQiOjAuMCwiTGluZVR5cGUiOjAsIlBhcmVudFN0eWxlIjpudWxsfSwiUGFyZW50U3R5bGUiOm51bGx9LCJEYXRlU3R5bGUiOnsiJGlkIjoiMzI3IiwiRm9udFNldHRpbmdzIjp7IiRpZCI6IjMyOCIsIkZvbnRTaXplIjoxMSwiRm9udE5hbWUiOiJDYWxpYnJpIiwiSXNCb2xkIjp0cnVlLCJJc0l0YWxpYyI6ZmFsc2UsIklzVW5kZXJsaW5lZCI6ZmFsc2UsIlBhcmVudFN0eWxlIjpudWxsfSwiQXV0b1NpemUiOjAsIkZvcmVncm91bmQiOnsiJGlkIjoiMzI5IiwiQ29sb3IiOnsiJGlkIjoiMzMwIiwiQSI6MjU1LCJSIjoyNDEsIkciOjIzOSwiQiI6MjQ2fX0sIk1heFdpZHRoIjoyMDAuMCwiTWF4SGVpZ2h0IjoiSW5maW5pdHkiLCJTbWFydEZvcmVncm91bmRJc0FjdGl2ZSI6ZmFsc2UsIkhvcml6b250YWxBbGlnbm1lbnQiOjAsIlZlcnRpY2FsQWxpZ25tZW50IjowLCJTbWFydEZvcmVncm91bmQiOm51bGwsIkJhY2tncm91bmRGaWxsVHlwZSI6MCwiTWFyZ2luIjp7IiRpZCI6IjMzMSIsIlRvcCI6MCwiTGVmdCI6MCwiUmlnaHQiOjAsIkJvdHRvbSI6MH0sIlBhZGRpbmciOnsiJGlkIjoiMzMyIiwiVG9wIjowLCJMZWZ0IjowLCJSaWdodCI6MCwiQm90dG9tIjowfSwiQmFja2dyb3VuZCI6eyIkcmVmIjoiODMifSwiSXNWaXNpYmxlIjp0cnVlLCJXaWR0aCI6MC4wLCJIZWlnaHQiOjAuMCwiQm9yZGVyU3R5bGUiOnsiJGlkIjoiMzMzIiwiTGluZUNvbG9yIjpudWxsLCJMaW5lV2VpZ2h0IjowLjAsIkxpbmVUeXBlIjowLCJQYXJlbnRTdHlsZSI6bnVsbH0sIlBhcmVudFN0eWxlIjpudWxsfSwiRGF0ZUZvcm1hdCI6eyIkaWQiOiIzMzQ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zNSIsIkRhdGVQYXJ0SXNWaXNpYmxlIjp0cnVlLCJUaW1lUGFydElzVmlzaWJsZSI6ZmFsc2V9fSwiSXNWaXNpYmxlIjp0cnVlLCJQYXJlbnRTdHlsZSI6bnVsbH0sIkluZGV4Ijo5LCJQZXJjZW50YWdlQ29tcGxldGUiOm51bGwsIlBvc2l0aW9uIjp7IlJhdGlvIjowLjE1Mjg4MTkwNDg4NDYyMDk0LCJJc0N1c3RvbSI6ZmFsc2V9LCJEYXRlRm9ybWF0Ijp7IiRyZWYiOiIzMzQifSwiSWQiOiJmMjljNzJjNS0wNDE4LTRiNDYtOWJjNi1hNzE4NWMyNzEyYTAiLCJJbXBvcnRJZCI6bnVsbCwiVGl0bGUiOiJFZHdhcmQgU2Npc3NvcmhhbmRzIiwiTm90ZSI6bnVsbCwiSHlwZXJsaW5rIjpudWxsLCJJc0NoYW5nZWQiOmZhbHNlLCJJc05ldyI6ZmFsc2V9LHsiJGlkIjoiMzM2IiwiRGF0ZSI6IjE5OTAtMTItMjVUMjM6NTk6MDBaIiwiU3R5bGUiOnsiJGlkIjoiMzM3IiwiU2hhcGUiOjAsIkNvbm5lY3Rvck1hcmdpbiI6eyIkaWQiOiIzMzgiLCJUb3AiOjAsIkxlZnQiOjIsIlJpZ2h0IjoyLCJCb3R0b20iOjB9LCJDb25uZWN0b3JTdHlsZSI6eyIkaWQiOiIzMzkiLCJMaW5lQ29sb3IiOnsiJHJlZiI6IjU5In0sIkxpbmVXZWlnaHQiOjEuMCwiTGluZVR5cGUiOjAsIlBhcmVudFN0eWxlIjpudWxsfSwiSXNCZWxvd1RpbWViYW5kIjpmYWxzZSwiSGlkZURhdGUiOmZhbHNlLCJTaGFwZVNpemUiOjAsIlNwYWNpbmciOjIuMCwiUGFkZGluZyI6eyIkaWQiOiIzNDAiLCJUb3AiOjcsIkxlZnQiOjMsIlJpZ2h0IjowLCJCb3R0b20iOjJ9LCJTaGFwZVN0eWxlIjp7IiRpZCI6IjM0MSIsIk1hcmdpbiI6eyIkaWQiOiIzNDIiLCJUb3AiOjAsIkxlZnQiOjAsIlJpZ2h0IjowLCJCb3R0b20iOjB9LCJQYWRkaW5nIjp7IiRpZCI6IjM0MyIsIlRvcCI6MCwiTGVmdCI6MCwiUmlnaHQiOjAsIkJvdHRvbSI6MH0sIkJhY2tncm91bmQiOnsiJGlkIjoiMzQ0IiwiQ29sb3IiOnsiJGlkIjoiMzQ1IiwiQSI6MjU1LCJSIjoyMjMsIkciOjM2LCJCIjo2OX19LCJJc1Zpc2libGUiOnRydWUsIldpZHRoIjoxMi4wLCJIZWlnaHQiOjE0LjAsIkJvcmRlclN0eWxlIjp7IiRpZCI6IjM0NiIsIkxpbmVDb2xvciI6eyIkcmVmIjoiNjgifSwiTGluZVdlaWdodCI6MC4wLCJMaW5lVHlwZSI6MCwiUGFyZW50U3R5bGUiOm51bGx9LCJQYXJlbnRTdHlsZSI6bnVsbH0sIlRpdGxlU3R5bGUiOnsiJGlkIjoiMzQ3IiwiRm9udFNldHRpbmdzIjp7IiRpZCI6IjM0OCIsIkZvbnRTaXplIjoxMiwiRm9udE5hbWUiOiJDYWxpYnJpIiwiSXNCb2xkIjpmYWxzZSwiSXNJdGFsaWMiOmZhbHNlLCJJc1VuZGVybGluZWQiOmZhbHNlLCJQYXJlbnRTdHlsZSI6bnVsbH0sIkF1dG9TaXplIjowLCJGb3JlZ3JvdW5kIjp7IiRpZCI6IjM0OSIsIkNvbG9yIjp7IiRpZCI6IjM1MCIsIkEiOjI1NSwiUiI6NDMsIkciOjM5LCJCIjo2MX19LCJNYXhXaWR0aCI6MjAwLjAsIk1heEhlaWdodCI6IkluZmluaXR5IiwiU21hcnRGb3JlZ3JvdW5kSXNBY3RpdmUiOmZhbHNlLCJIb3Jpem9udGFsQWxpZ25tZW50IjoxLCJWZXJ0aWNhbEFsaWdubWVudCI6MCwiU21hcnRGb3JlZ3JvdW5kIjpudWxsLCJCYWNrZ3JvdW5kRmlsbFR5cGUiOjAsIk1hcmdpbiI6eyIkaWQiOiIzNTEiLCJUb3AiOjAsIkxlZnQiOjAsIlJpZ2h0IjowLCJCb3R0b20iOjB9LCJQYWRkaW5nIjp7IiRpZCI6IjM1MiIsIlRvcCI6MCwiTGVmdCI6MCwiUmlnaHQiOjAsIkJvdHRvbSI6MH0sIkJhY2tncm91bmQiOnsiJHJlZiI6Ijc2In0sIklzVmlzaWJsZSI6dHJ1ZSwiV2lkdGgiOjAuMCwiSGVpZ2h0IjowLjAsIkJvcmRlclN0eWxlIjp7IiRpZCI6IjM1MyIsIkxpbmVDb2xvciI6bnVsbCwiTGluZVdlaWdodCI6MC4wLCJMaW5lVHlwZSI6MCwiUGFyZW50U3R5bGUiOm51bGx9LCJQYXJlbnRTdHlsZSI6bnVsbH0sIkRhdGVTdHlsZSI6eyIkaWQiOiIzNTQiLCJGb250U2V0dGluZ3MiOnsiJGlkIjoiMzU1IiwiRm9udFNpemUiOjExLCJGb250TmFtZSI6IkNhbGlicmkiLCJJc0JvbGQiOnRydW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zU2IiwiVG9wIjowLCJMZWZ0IjowLCJSaWdodCI6MCwiQm90dG9tIjowfSwiUGFkZGluZyI6eyIkaWQiOiIzNTciLCJUb3AiOjAsIkxlZnQiOjAsIlJpZ2h0IjowLCJCb3R0b20iOjB9LCJCYWNrZ3JvdW5kIjp7IiRyZWYiOiI4MyJ9LCJJc1Zpc2libGUiOnRydWUsIldpZHRoIjowLjAsIkhlaWdodCI6MC4wLCJCb3JkZXJTdHlsZSI6eyIkaWQiOiIzNTgiLCJMaW5lQ29sb3IiOm51bGwsIkxpbmVXZWlnaHQiOjAuMCwiTGluZVR5cGUiOjAsIlBhcmVudFN0eWxlIjpudWxsfSwiUGFyZW50U3R5bGUiOm51bGx9LCJEYXRlRm9ybWF0Ijp7IiRpZCI6IjM1O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YwIiwiRGF0ZVBhcnRJc1Zpc2libGUiOnRydWUsIlRpbWVQYXJ0SXNWaXNpYmxlIjpmYWxzZX19LCJJc1Zpc2libGUiOnRydWUsIlBhcmVudFN0eWxlIjpudWxsfSwiSW5kZXgiOjEwLCJQZXJjZW50YWdlQ29tcGxldGUiOm51bGwsIlBvc2l0aW9uIjp7IlJhdGlvIjowLjMwMjQxOTk1OTE3NDI2MjE4LCJJc0N1c3RvbSI6dHJ1ZX0sIkRhdGVGb3JtYXQiOnsiJHJlZiI6IjM1OSJ9LCJJZCI6ImYxYmVmNDA4LTliYzAtNDQxZC1iNTE1LTNlNjA3Yzk2YjBhOCIsIkltcG9ydElkIjpudWxsLCJUaXRsZSI6IldpbnMgRW1teSBBd2FyZCAiLCJOb3RlIjpudWxsLCJIeXBlcmxpbmsiOm51bGwsIklzQ2hhbmdlZCI6ZmFsc2UsIklzTmV3IjpmYWxzZX0seyIkaWQiOiIzNjEiLCJEYXRlIjoiMTk5Mi0wOC0yNVQyMzo1OTowMFoiLCJTdHlsZSI6eyIkaWQiOiIzNjIiLCJTaGFwZSI6MTcsIkNvbm5lY3Rvck1hcmdpbiI6eyIkaWQiOiIzNjMiLCJUb3AiOjAsIkxlZnQiOjIsIlJpZ2h0IjoyLCJCb3R0b20iOjB9LCJDb25uZWN0b3JTdHlsZSI6eyIkaWQiOiIzNjQiLCJMaW5lQ29sb3IiOnsiJHJlZiI6IjU5In0sIkxpbmVXZWlnaHQiOjEuMCwiTGluZVR5cGUiOjAsIlBhcmVudFN0eWxlIjpudWxsfSwiSXNCZWxvd1RpbWViYW5kIjp0cnVlLCJIaWRlRGF0ZSI6ZmFsc2UsIlNoYXBlU2l6ZSI6MywiU3BhY2luZyI6Mi4wLCJQYWRkaW5nIjp7IiRpZCI6IjM2NSIsIlRvcCI6NywiTGVmdCI6MywiUmlnaHQiOjAsIkJvdHRvbSI6Mn0sIlNoYXBlU3R5bGUiOnsiJGlkIjoiMzY2IiwiTWFyZ2luIjp7IiRpZCI6IjM2NyIsIlRvcCI6MCwiTGVmdCI6MCwiUmlnaHQiOjAsIkJvdHRvbSI6MH0sIlBhZGRpbmciOnsiJGlkIjoiMzY4IiwiVG9wIjowLCJMZWZ0IjowLCJSaWdodCI6MCwiQm90dG9tIjowfSwiQmFja2dyb3VuZCI6eyIkaWQiOiIzNjkiLCJDb2xvciI6eyIkaWQiOiIzNzAiLCJBIjoyNTUsIlIiOjUwLCJHIjoxNTksIkIiOjEzM319LCJJc1Zpc2libGUiOnRydWUsIldpZHRoIjoxMS41MjAwMDA0NTc3NjM2NzIsIkhlaWdodCI6MTEuNTIwMDAwNDU3NzYzNjcyLCJCb3JkZXJTdHlsZSI6eyIkaWQiOiIzNzEiLCJMaW5lQ29sb3IiOnsiJHJlZiI6IjY4In0sIkxpbmVXZWlnaHQiOjAuMCwiTGluZVR5cGUiOjAsIlBhcmVudFN0eWxlIjpudWxsfSwiUGFyZW50U3R5bGUiOm51bGx9LCJUaXRsZVN0eWxlIjp7IiRpZCI6IjM3MiIsIkZvbnRTZXR0aW5ncyI6eyIkaWQiOiIzNzMiLCJGb250U2l6ZSI6MTIsIkZvbnROYW1lIjoiQ2FsaWJyaSIsIklzQm9sZCI6ZmFsc2UsIklzSXRhbGljIjpmYWxzZSwiSXNVbmRlcmxpbmVkIjpmYWxzZSwiUGFyZW50U3R5bGUiOm51bGx9LCJBdXRvU2l6ZSI6MCwiRm9yZWdyb3VuZCI6eyIkaWQiOiIzNzQiLCJDb2xvciI6eyIkaWQiOiIzNzUiLCJBIjoyNTUsIlIiOjQzLCJHIjozOSwiQiI6NjF9fSwiTWF4V2lkdGgiOjIwMC4wLCJNYXhIZWlnaHQiOiJJbmZpbml0eSIsIlNtYXJ0Rm9yZWdyb3VuZElzQWN0aXZlIjpmYWxzZSwiSG9yaXpvbnRhbEFsaWdubWVudCI6MSwiVmVydGljYWxBbGlnbm1lbnQiOjAsIlNtYXJ0Rm9yZWdyb3VuZCI6bnVsbCwiQmFja2dyb3VuZEZpbGxUeXBlIjowLCJNYXJnaW4iOnsiJGlkIjoiMzc2IiwiVG9wIjowLCJMZWZ0IjowLCJSaWdodCI6MCwiQm90dG9tIjowfSwiUGFkZGluZyI6eyIkaWQiOiIzNzciLCJUb3AiOjAsIkxlZnQiOjAsIlJpZ2h0IjowLCJCb3R0b20iOjB9LCJCYWNrZ3JvdW5kIjp7IiRyZWYiOiI3NiJ9LCJJc1Zpc2libGUiOnRydWUsIldpZHRoIjowLjAsIkhlaWdodCI6MC4wLCJCb3JkZXJTdHlsZSI6eyIkaWQiOiIzNzgiLCJMaW5lQ29sb3IiOm51bGwsIkxpbmVXZWlnaHQiOjAuMCwiTGluZVR5cGUiOjAsIlBhcmVudFN0eWxlIjpudWxsfSwiUGFyZW50U3R5bGUiOm51bGx9LCJEYXRlU3R5bGUiOnsiJGlkIjoiMzc5IiwiRm9udFNldHRpbmdzIjp7IiRpZCI6IjM4MCIsIkZvbnRTaXplIjoxMSwiRm9udE5hbWUiOiJDYWxpYnJpIiwiSXNCb2xkIjp0cnVlLCJJc0l0YWxpYyI6ZmFsc2UsIklzVW5kZXJsaW5lZCI6ZmFsc2UsIlBhcmVudFN0eWxlIjpudWxsfSwiQXV0b1NpemUiOjAsIkZvcmVncm91bmQiOnsiJGlkIjoiMzgxIiwiQ29sb3IiOnsiJGlkIjoiMzgyIiwiQSI6MjU1LCJSIjoyNDEsIkciOjIzOSwiQiI6MjQ2fX0sIk1heFdpZHRoIjoyMDAuMCwiTWF4SGVpZ2h0IjoiSW5maW5pdHkiLCJTbWFydEZvcmVncm91bmRJc0FjdGl2ZSI6ZmFsc2UsIkhvcml6b250YWxBbGlnbm1lbnQiOjAsIlZlcnRpY2FsQWxpZ25tZW50IjowLCJTbWFydEZvcmVncm91bmQiOm51bGwsIkJhY2tncm91bmRGaWxsVHlwZSI6MCwiTWFyZ2luIjp7IiRpZCI6IjM4MyIsIlRvcCI6MCwiTGVmdCI6MCwiUmlnaHQiOjAsIkJvdHRvbSI6MH0sIlBhZGRpbmciOnsiJGlkIjoiMzg0IiwiVG9wIjowLCJMZWZ0IjowLCJSaWdodCI6MCwiQm90dG9tIjowfSwiQmFja2dyb3VuZCI6eyIkcmVmIjoiODMifSwiSXNWaXNpYmxlIjp0cnVlLCJXaWR0aCI6MC4wLCJIZWlnaHQiOjAuMCwiQm9yZGVyU3R5bGUiOnsiJGlkIjoiMzg1IiwiTGluZUNvbG9yIjpudWxsLCJMaW5lV2VpZ2h0IjowLjAsIkxpbmVUeXBlIjowLCJQYXJlbnRTdHlsZSI6bnVsbH0sIlBhcmVudFN0eWxlIjpudWxsfSwiRGF0ZUZvcm1hdCI6eyIkaWQiOiIzO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4NyIsIkRhdGVQYXJ0SXNWaXNpYmxlIjp0cnVlLCJUaW1lUGFydElzVmlzaWJsZSI6ZmFsc2V9fSwiSXNWaXNpYmxlIjp0cnVlLCJQYXJlbnRTdHlsZSI6bnVsbH0sIkluZGV4IjoxMSwiUGVyY2VudGFnZUNvbXBsZXRlIjpudWxsLCJQb3NpdGlvbiI6eyJSYXRpbyI6MC4wODYxMjgzMTk2MzQzMzE2LCJJc0N1c3RvbSI6ZmFsc2V9LCJEYXRlRm9ybWF0Ijp7IiRyZWYiOiIzODYifSwiSWQiOiI3YzkzZDhiMy03YWQ0LTRmYWUtYjBiMi1hMzA3OGQxZmI0NDIiLCJJbXBvcnRJZCI6bnVsbCwiVGl0bGUiOiJCYXRtYW4gUmV0dXJucyIsIk5vdGUiOm51bGwsIkh5cGVybGluayI6bnVsbCwiSXNDaGFuZ2VkIjpmYWxzZSwiSXNOZXciOmZhbHNlfSx7IiRpZCI6IjM4OCIsIkRhdGUiOiIxOTkzLTA4LTI1VDIzOjU5OjAwWiIsIlN0eWxlIjp7IiRpZCI6IjM4OSIsIlNoYXBlIjoxNywiQ29ubmVjdG9yTWFyZ2luIjp7IiRpZCI6IjM5MCIsIlRvcCI6MCwiTGVmdCI6MiwiUmlnaHQiOjIsIkJvdHRvbSI6MH0sIkNvbm5lY3RvclN0eWxlIjp7IiRpZCI6IjM5MSIsIkxpbmVDb2xvciI6eyIkcmVmIjoiNTkifSwiTGluZVdlaWdodCI6MS4wLCJMaW5lVHlwZSI6MCwiUGFyZW50U3R5bGUiOm51bGx9LCJJc0JlbG93VGltZWJhbmQiOmZhbHNlLCJIaWRlRGF0ZSI6ZmFsc2UsIlNoYXBlU2l6ZSI6MywiU3BhY2luZyI6Mi4wLCJQYWRkaW5nIjp7IiRpZCI6IjM5MiIsIlRvcCI6NywiTGVmdCI6MywiUmlnaHQiOjAsIkJvdHRvbSI6Mn0sIlNoYXBlU3R5bGUiOnsiJGlkIjoiMzkzIiwiTWFyZ2luIjp7IiRpZCI6IjM5NCIsIlRvcCI6MCwiTGVmdCI6MCwiUmlnaHQiOjAsIkJvdHRvbSI6MH0sIlBhZGRpbmciOnsiJGlkIjoiMzk1IiwiVG9wIjowLCJMZWZ0IjowLCJSaWdodCI6MCwiQm90dG9tIjowfSwiQmFja2dyb3VuZCI6eyIkaWQiOiIzOTYiLCJDb2xvciI6eyIkaWQiOiIzOTciLCJBIjoyNTUsIlIiOjUwLCJHIjoxNTksIkIiOjEzM319LCJJc1Zpc2libGUiOnRydWUsIldpZHRoIjoxMS41MjAwMDA0NTc3NjM2NzIsIkhlaWdodCI6MTEuNTIwMDAwNDU3NzYzNjcyLCJCb3JkZXJTdHlsZSI6eyIkaWQiOiIzOTgiLCJMaW5lQ29sb3IiOnsiJHJlZiI6IjY4In0sIkxpbmVXZWlnaHQiOjAuMCwiTGluZVR5cGUiOjAsIlBhcmVudFN0eWxlIjpudWxsfSwiUGFyZW50U3R5bGUiOm51bGx9LCJUaXRsZVN0eWxlIjp7IiRpZCI6IjM5OSIsIkZvbnRTZXR0aW5ncyI6eyIkaWQiOiI0MDAiLCJGb250U2l6ZSI6MTIsIkZvbnROYW1lIjoiQ2FsaWJyaSIsIklzQm9sZCI6ZmFsc2UsIklzSXRhbGljIjpmYWxzZSwiSXNVbmRlcmxpbmVkIjpmYWxzZSwiUGFyZW50U3R5bGUiOm51bGx9LCJBdXRvU2l6ZSI6MCwiRm9yZWdyb3VuZCI6eyIkaWQiOiI0MDEiLCJDb2xvciI6eyIkaWQiOiI0MDIiLCJBIjoyNTUsIlIiOjQzLCJHIjozOSwiQiI6NjF9fSwiTWF4V2lkdGgiOjIwMC4wLCJNYXhIZWlnaHQiOiJJbmZpbml0eSIsIlNtYXJ0Rm9yZWdyb3VuZElzQWN0aXZlIjpmYWxzZSwiSG9yaXpvbnRhbEFsaWdubWVudCI6MSwiVmVydGljYWxBbGlnbm1lbnQiOjAsIlNtYXJ0Rm9yZWdyb3VuZCI6bnVsbCwiQmFja2dyb3VuZEZpbGxUeXBlIjowLCJNYXJnaW4iOnsiJGlkIjoiNDAzIiwiVG9wIjowLCJMZWZ0IjowLCJSaWdodCI6MCwiQm90dG9tIjowfSwiUGFkZGluZyI6eyIkaWQiOiI0MDQiLCJUb3AiOjAsIkxlZnQiOjAsIlJpZ2h0IjowLCJCb3R0b20iOjB9LCJCYWNrZ3JvdW5kIjp7IiRyZWYiOiI3NiJ9LCJJc1Zpc2libGUiOnRydWUsIldpZHRoIjowLjAsIkhlaWdodCI6MC4wLCJCb3JkZXJTdHlsZSI6eyIkaWQiOiI0MDUiLCJMaW5lQ29sb3IiOm51bGwsIkxpbmVXZWlnaHQiOjAuMCwiTGluZVR5cGUiOjAsIlBhcmVudFN0eWxlIjpudWxsfSwiUGFyZW50U3R5bGUiOm51bGx9LCJEYXRlU3R5bGUiOnsiJGlkIjoiNDA2IiwiRm9udFNldHRpbmdzIjp7IiRpZCI6IjQwNy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QwOCIsIlRvcCI6MCwiTGVmdCI6MCwiUmlnaHQiOjAsIkJvdHRvbSI6MH0sIlBhZGRpbmciOnsiJGlkIjoiNDA5IiwiVG9wIjowLCJMZWZ0IjowLCJSaWdodCI6MCwiQm90dG9tIjowfSwiQmFja2dyb3VuZCI6eyIkcmVmIjoiODMifSwiSXNWaXNpYmxlIjp0cnVlLCJXaWR0aCI6MC4wLCJIZWlnaHQiOjAuMCwiQm9yZGVyU3R5bGUiOnsiJGlkIjoiNDEwIiwiTGluZUNvbG9yIjpudWxsLCJMaW5lV2VpZ2h0IjowLjAsIkxpbmVUeXBlIjowLCJQYXJlbnRTdHlsZSI6bnVsbH0sIlBhcmVudFN0eWxlIjpudWxsfSwiRGF0ZUZvcm1hdCI6eyIkaWQiOiI0MT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xMiIsIkRhdGVQYXJ0SXNWaXNpYmxlIjp0cnVlLCJUaW1lUGFydElzVmlzaWJsZSI6ZmFsc2V9fSwiSXNWaXNpYmxlIjp0cnVlLCJQYXJlbnRTdHlsZSI6bnVsbH0sIkluZGV4IjoxMiwiUGVyY2VudGFnZUNvbXBsZXRlIjpudWxsLCJQb3NpdGlvbiI6eyJSYXRpbyI6MC4xNTY4MTA1OTA5NTU5NDYxOCwiSXNDdXN0b20iOnRydWV9LCJEYXRlRm9ybWF0Ijp7IiRyZWYiOiI0MTEifSwiSWQiOiI2NWUyOWViMS0zODljLTRkMDYtYTQ1OS1kOWZmNmNiYTljNTMiLCJJbXBvcnRJZCI6bnVsbCwiVGl0bGUiOiJUaGUgTmlnaHRtYXJlIEJlZm9yZSBDaHJpc3RtYXMiLCJOb3RlIjpudWxsLCJIeXBlcmxpbmsiOm51bGwsIklzQ2hhbmdlZCI6ZmFsc2UsIklzTmV3IjpmYWxzZX0seyIkaWQiOiI0MTMiLCJEYXRlIjoiMTk5NC0wNS0yNVQyMzo1OTowMFoiLCJTdHlsZSI6eyIkaWQiOiI0MTQiLCJTaGFwZSI6MTcsIkNvbm5lY3Rvck1hcmdpbiI6eyIkaWQiOiI0MTUiLCJUb3AiOjAsIkxlZnQiOjIsIlJpZ2h0IjoyLCJCb3R0b20iOjB9LCJDb25uZWN0b3JTdHlsZSI6eyIkaWQiOiI0MTYiLCJMaW5lQ29sb3IiOnsiJHJlZiI6IjU5In0sIkxpbmVXZWlnaHQiOjEuMCwiTGluZVR5cGUiOjAsIlBhcmVudFN0eWxlIjpudWxsfSwiSXNCZWxvd1RpbWViYW5kIjp0cnVlLCJIaWRlRGF0ZSI6ZmFsc2UsIlNoYXBlU2l6ZSI6MywiU3BhY2luZyI6Mi4wLCJQYWRkaW5nIjp7IiRpZCI6IjQxNyIsIlRvcCI6NywiTGVmdCI6MywiUmlnaHQiOjAsIkJvdHRvbSI6Mn0sIlNoYXBlU3R5bGUiOnsiJGlkIjoiNDE4IiwiTWFyZ2luIjp7IiRpZCI6IjQxOSIsIlRvcCI6MCwiTGVmdCI6MCwiUmlnaHQiOjAsIkJvdHRvbSI6MH0sIlBhZGRpbmciOnsiJGlkIjoiNDIwIiwiVG9wIjowLCJMZWZ0IjowLCJSaWdodCI6MCwiQm90dG9tIjowfSwiQmFja2dyb3VuZCI6eyIkaWQiOiI0MjEiLCJDb2xvciI6eyIkaWQiOiI0MjIiLCJBIjoyNTUsIlIiOjUwLCJHIjoxNTksIkIiOjEzM319LCJJc1Zpc2libGUiOnRydWUsIldpZHRoIjoxMS41MjAwMDA0NTc3NjM2NzIsIkhlaWdodCI6MTEuNTIwMDAwNDU3NzYzNjcyLCJCb3JkZXJTdHlsZSI6eyIkaWQiOiI0MjMiLCJMaW5lQ29sb3IiOnsiJHJlZiI6IjY4In0sIkxpbmVXZWlnaHQiOjAuMCwiTGluZVR5cGUiOjAsIlBhcmVudFN0eWxlIjpudWxsfSwiUGFyZW50U3R5bGUiOm51bGx9LCJUaXRsZVN0eWxlIjp7IiRpZCI6IjQyNCIsIkZvbnRTZXR0aW5ncyI6eyIkaWQiOiI0MjUiLCJGb250U2l6ZSI6MTIsIkZvbnROYW1lIjoiQ2FsaWJyaSIsIklzQm9sZCI6ZmFsc2UsIklzSXRhbGljIjpmYWxzZSwiSXNVbmRlcmxpbmVkIjpmYWxzZSwiUGFyZW50U3R5bGUiOm51bGx9LCJBdXRvU2l6ZSI6MCwiRm9yZWdyb3VuZCI6eyIkaWQiOiI0MjYiLCJDb2xvciI6eyIkaWQiOiI0MjciLCJBIjoyNTUsIlIiOjQzLCJHIjozOSwiQiI6NjF9fSwiTWF4V2lkdGgiOjIwMC4wLCJNYXhIZWlnaHQiOiJJbmZpbml0eSIsIlNtYXJ0Rm9yZWdyb3VuZElzQWN0aXZlIjpmYWxzZSwiSG9yaXpvbnRhbEFsaWdubWVudCI6MSwiVmVydGljYWxBbGlnbm1lbnQiOjAsIlNtYXJ0Rm9yZWdyb3VuZCI6bnVsbCwiQmFja2dyb3VuZEZpbGxUeXBlIjowLCJNYXJnaW4iOnsiJGlkIjoiNDI4IiwiVG9wIjowLCJMZWZ0IjowLCJSaWdodCI6MCwiQm90dG9tIjowfSwiUGFkZGluZyI6eyIkaWQiOiI0MjkiLCJUb3AiOjAsIkxlZnQiOjAsIlJpZ2h0IjowLCJCb3R0b20iOjB9LCJCYWNrZ3JvdW5kIjp7IiRyZWYiOiI3NiJ9LCJJc1Zpc2libGUiOnRydWUsIldpZHRoIjowLjAsIkhlaWdodCI6MC4wLCJCb3JkZXJTdHlsZSI6eyIkaWQiOiI0MzAiLCJMaW5lQ29sb3IiOm51bGwsIkxpbmVXZWlnaHQiOjAuMCwiTGluZVR5cGUiOjAsIlBhcmVudFN0eWxlIjpudWxsfSwiUGFyZW50U3R5bGUiOm51bGx9LCJEYXRlU3R5bGUiOnsiJGlkIjoiNDMxIiwiRm9udFNldHRpbmdzIjp7IiRpZCI6IjQzMi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QzMyIsIlRvcCI6MCwiTGVmdCI6MCwiUmlnaHQiOjAsIkJvdHRvbSI6MH0sIlBhZGRpbmciOnsiJGlkIjoiNDM0IiwiVG9wIjowLCJMZWZ0IjowLCJSaWdodCI6MCwiQm90dG9tIjowfSwiQmFja2dyb3VuZCI6eyIkcmVmIjoiODMifSwiSXNWaXNpYmxlIjp0cnVlLCJXaWR0aCI6MC4wLCJIZWlnaHQiOjAuMCwiQm9yZGVyU3R5bGUiOnsiJGlkIjoiNDM1IiwiTGluZUNvbG9yIjpudWxsLCJMaW5lV2VpZ2h0IjowLjAsIkxpbmVUeXBlIjowLCJQYXJlbnRTdHlsZSI6bnVsbH0sIlBhcmVudFN0eWxlIjpudWxsfSwiRGF0ZUZvcm1hdCI6eyIkaWQiOiI0Mz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zNyIsIkRhdGVQYXJ0SXNWaXNpYmxlIjp0cnVlLCJUaW1lUGFydElzVmlzaWJsZSI6ZmFsc2V9fSwiSXNWaXNpYmxlIjp0cnVlLCJQYXJlbnRTdHlsZSI6bnVsbH0sIkluZGV4IjoxMywiUGVyY2VudGFnZUNvbXBsZXRlIjpudWxsLCJQb3NpdGlvbiI6eyJSYXRpbyI6MC4yMjk4NTQzMjk0MjcwODMzNCwiSXNDdXN0b20iOmZhbHNlfSwiRGF0ZUZvcm1hdCI6eyIkcmVmIjoiNDM2In0sIklkIjoiZjgxZWIwMjYtYmJiOS00ZTQ1LWEyNjktNGYyNjBlMzM3YTA1IiwiSW1wb3J0SWQiOm51bGwsIlRpdGxlIjoiRWQgV29vZCIsIk5vdGUiOm51bGwsIkh5cGVybGluayI6bnVsbCwiSXNDaGFuZ2VkIjpmYWxzZSwiSXNOZXciOmZhbHNlfSx7IiRpZCI6IjQzOCIsIkRhdGUiOiIxOTk5LTExLTI1VDIzOjU5OjAwWiIsIlN0eWxlIjp7IiRpZCI6IjQzOSIsIlNoYXBlIjoxNywiQ29ubmVjdG9yTWFyZ2luIjp7IiRpZCI6IjQ0MCIsIlRvcCI6MCwiTGVmdCI6MiwiUmlnaHQiOjIsIkJvdHRvbSI6MH0sIkNvbm5lY3RvclN0eWxlIjp7IiRpZCI6IjQ0MSIsIkxpbmVDb2xvciI6eyIkcmVmIjoiNTkifSwiTGluZVdlaWdodCI6MS4wLCJMaW5lVHlwZSI6MCwiUGFyZW50U3R5bGUiOm51bGx9LCJJc0JlbG93VGltZWJhbmQiOmZhbHNlLCJIaWRlRGF0ZSI6ZmFsc2UsIlNoYXBlU2l6ZSI6MywiU3BhY2luZyI6Mi4wLCJQYWRkaW5nIjp7IiRpZCI6IjQ0MiIsIlRvcCI6NywiTGVmdCI6MywiUmlnaHQiOjAsIkJvdHRvbSI6Mn0sIlNoYXBlU3R5bGUiOnsiJGlkIjoiNDQzIiwiTWFyZ2luIjp7IiRpZCI6IjQ0NCIsIlRvcCI6MCwiTGVmdCI6MCwiUmlnaHQiOjAsIkJvdHRvbSI6MH0sIlBhZGRpbmciOnsiJGlkIjoiNDQ1IiwiVG9wIjowLCJMZWZ0IjowLCJSaWdodCI6MCwiQm90dG9tIjowfSwiQmFja2dyb3VuZCI6eyIkaWQiOiI0NDYiLCJDb2xvciI6eyIkaWQiOiI0NDciLCJBIjoyNTUsIlIiOjUwLCJHIjoxNTksIkIiOjEzM319LCJJc1Zpc2libGUiOnRydWUsIldpZHRoIjoxMS41MjAwMDA0NTc3NjM2NzIsIkhlaWdodCI6MTEuNTIwMDAwNDU3NzYzNjcyLCJCb3JkZXJTdHlsZSI6eyIkaWQiOiI0NDgiLCJMaW5lQ29sb3IiOnsiJHJlZiI6IjY4In0sIkxpbmVXZWlnaHQiOjAuMCwiTGluZVR5cGUiOjAsIlBhcmVudFN0eWxlIjpudWxsfSwiUGFyZW50U3R5bGUiOm51bGx9LCJUaXRsZVN0eWxlIjp7IiRpZCI6IjQ0OSIsIkZvbnRTZXR0aW5ncyI6eyIkaWQiOiI0NTAiLCJGb250U2l6ZSI6MTIsIkZvbnROYW1lIjoiQ2FsaWJyaSIsIklzQm9sZCI6ZmFsc2UsIklzSXRhbGljIjpmYWxzZSwiSXNVbmRlcmxpbmVkIjpmYWxzZSwiUGFyZW50U3R5bGUiOm51bGx9LCJBdXRvU2l6ZSI6MCwiRm9yZWdyb3VuZCI6eyIkaWQiOiI0NTEiLCJDb2xvciI6eyIkaWQiOiI0NTIiLCJBIjoyNTUsIlIiOjQzLCJHIjozOSwiQiI6NjF9fSwiTWF4V2lkdGgiOjIwMC4wLCJNYXhIZWlnaHQiOiJJbmZpbml0eSIsIlNtYXJ0Rm9yZWdyb3VuZElzQWN0aXZlIjpmYWxzZSwiSG9yaXpvbnRhbEFsaWdubWVudCI6MSwiVmVydGljYWxBbGlnbm1lbnQiOjAsIlNtYXJ0Rm9yZWdyb3VuZCI6bnVsbCwiQmFja2dyb3VuZEZpbGxUeXBlIjowLCJNYXJnaW4iOnsiJGlkIjoiNDUzIiwiVG9wIjowLCJMZWZ0IjowLCJSaWdodCI6MCwiQm90dG9tIjowfSwiUGFkZGluZyI6eyIkaWQiOiI0NTQiLCJUb3AiOjAsIkxlZnQiOjAsIlJpZ2h0IjowLCJCb3R0b20iOjB9LCJCYWNrZ3JvdW5kIjp7IiRyZWYiOiI3NiJ9LCJJc1Zpc2libGUiOnRydWUsIldpZHRoIjowLjAsIkhlaWdodCI6MC4wLCJCb3JkZXJTdHlsZSI6eyIkaWQiOiI0NTUiLCJMaW5lQ29sb3IiOm51bGwsIkxpbmVXZWlnaHQiOjAuMCwiTGluZVR5cGUiOjAsIlBhcmVudFN0eWxlIjpudWxsfSwiUGFyZW50U3R5bGUiOm51bGx9LCJEYXRlU3R5bGUiOnsiJGlkIjoiNDU2IiwiRm9udFNldHRpbmdzIjp7IiRpZCI6IjQ1Ny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Q1OCIsIlRvcCI6MCwiTGVmdCI6MCwiUmlnaHQiOjAsIkJvdHRvbSI6MH0sIlBhZGRpbmciOnsiJGlkIjoiNDU5IiwiVG9wIjowLCJMZWZ0IjowLCJSaWdodCI6MCwiQm90dG9tIjowfSwiQmFja2dyb3VuZCI6eyIkcmVmIjoiODMifSwiSXNWaXNpYmxlIjp0cnVlLCJXaWR0aCI6MC4wLCJIZWlnaHQiOjAuMCwiQm9yZGVyU3R5bGUiOnsiJGlkIjoiNDYwIiwiTGluZUNvbG9yIjpudWxsLCJMaW5lV2VpZ2h0IjowLjAsIkxpbmVUeXBlIjowLCJQYXJlbnRTdHlsZSI6bnVsbH0sIlBhcmVudFN0eWxlIjpudWxsfSwiRGF0ZUZvcm1hdCI6eyIkaWQiOiI0Nj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2MiIsIkRhdGVQYXJ0SXNWaXNpYmxlIjp0cnVlLCJUaW1lUGFydElzVmlzaWJsZSI6ZmFsc2V9fSwiSXNWaXNpYmxlIjp0cnVlLCJQYXJlbnRTdHlsZSI6bnVsbH0sIkluZGV4IjoxNCwiUGVyY2VudGFnZUNvbXBsZXRlIjpudWxsLCJQb3NpdGlvbiI6eyJSYXRpbyI6MC4wODY2OTkwMzcxOTg2NjcxNzMsIklzQ3VzdG9tIjpmYWxzZX0sIkRhdGVGb3JtYXQiOnsiJHJlZiI6IjQ2MSJ9LCJJZCI6IjY0NjFkMTljLWUyMjEtNDNiOS1hMTFmLWFlNDlmMzI1MjIwMCIsIkltcG9ydElkIjpudWxsLCJUaXRsZSI6IlNsZWVweSBIb2xsb3ciLCJOb3RlIjpudWxsLCJIeXBlcmxpbmsiOm51bGwsIklzQ2hhbmdlZCI6ZmFsc2UsIklzTmV3IjpmYWxzZX0seyIkaWQiOiI0NjMiLCJEYXRlIjoiMjAwMi0wMS0wMVQyMzo1OTowMFoiLCJTdHlsZSI6eyIkaWQiOiI0NjQiLCJTaGFwZSI6MCwiQ29ubmVjdG9yTWFyZ2luIjp7IiRpZCI6IjQ2NSIsIlRvcCI6MCwiTGVmdCI6MiwiUmlnaHQiOjIsIkJvdHRvbSI6MH0sIkNvbm5lY3RvclN0eWxlIjp7IiRpZCI6IjQ2NiIsIkxpbmVDb2xvciI6eyIkcmVmIjoiNTkifSwiTGluZVdlaWdodCI6MS4wLCJMaW5lVHlwZSI6MCwiUGFyZW50U3R5bGUiOm51bGx9LCJJc0JlbG93VGltZWJhbmQiOnRydWUsIkhpZGVEYXRlIjpmYWxzZSwiU2hhcGVTaXplIjowLCJTcGFjaW5nIjoyLjAsIlBhZGRpbmciOnsiJGlkIjoiNDY3IiwiVG9wIjo3LCJMZWZ0IjozLCJSaWdodCI6MCwiQm90dG9tIjoyfSwiU2hhcGVTdHlsZSI6eyIkaWQiOiI0NjgiLCJNYXJnaW4iOnsiJGlkIjoiNDY5IiwiVG9wIjowLCJMZWZ0IjowLCJSaWdodCI6MCwiQm90dG9tIjowfSwiUGFkZGluZyI6eyIkaWQiOiI0NzAiLCJUb3AiOjAsIkxlZnQiOjAsIlJpZ2h0IjowLCJCb3R0b20iOjB9LCJCYWNrZ3JvdW5kIjp7IiRpZCI6IjQ3MSIsIkNvbG9yIjp7IiRpZCI6IjQ3MiIsIkEiOjI1NSwiUiI6MjIzLCJHIjozNiwiQiI6Njl9fSwiSXNWaXNpYmxlIjp0cnVlLCJXaWR0aCI6MTIuMCwiSGVpZ2h0IjoxNC4wLCJCb3JkZXJTdHlsZSI6eyIkaWQiOiI0NzMiLCJMaW5lQ29sb3IiOnsiJHJlZiI6IjY4In0sIkxpbmVXZWlnaHQiOjAuMCwiTGluZVR5cGUiOjAsIlBhcmVudFN0eWxlIjpudWxsfSwiUGFyZW50U3R5bGUiOm51bGx9LCJUaXRsZVN0eWxlIjp7IiRpZCI6IjQ3NCIsIkZvbnRTZXR0aW5ncyI6eyIkaWQiOiI0NzUiLCJGb250U2l6ZSI6MTIsIkZvbnROYW1lIjoiQ2FsaWJyaSIsIklzQm9sZCI6ZmFsc2UsIklzSXRhbGljIjpmYWxzZSwiSXNVbmRlcmxpbmVkIjpmYWxzZSwiUGFyZW50U3R5bGUiOm51bGx9LCJBdXRvU2l6ZSI6MiwiRm9yZWdyb3VuZCI6eyIkcmVmIjoiNzIifSwiTWF4V2lkdGgiOjIzOS4xOTA3ODA2Mzk2NDg0NCwiTWF4SGVpZ2h0IjoiSW5maW5pdHkiLCJTbWFydEZvcmVncm91bmRJc0FjdGl2ZSI6ZmFsc2UsIkhvcml6b250YWxBbGlnbm1lbnQiOjEsIlZlcnRpY2FsQWxpZ25tZW50IjowLCJTbWFydEZvcmVncm91bmQiOm51bGwsIkJhY2tncm91bmRGaWxsVHlwZSI6MCwiTWFyZ2luIjp7IiRpZCI6IjQ3NiIsIlRvcCI6MCwiTGVmdCI6MCwiUmlnaHQiOjAsIkJvdHRvbSI6MH0sIlBhZGRpbmciOnsiJGlkIjoiNDc3IiwiVG9wIjowLCJMZWZ0IjowLCJSaWdodCI6MCwiQm90dG9tIjowfSwiQmFja2dyb3VuZCI6eyIkcmVmIjoiNzYifSwiSXNWaXNpYmxlIjp0cnVlLCJXaWR0aCI6MC4wLCJIZWlnaHQiOjAuMCwiQm9yZGVyU3R5bGUiOnsiJGlkIjoiNDc4IiwiTGluZUNvbG9yIjpudWxsLCJMaW5lV2VpZ2h0IjowLjAsIkxpbmVUeXBlIjowLCJQYXJlbnRTdHlsZSI6bnVsbH0sIlBhcmVudFN0eWxlIjpudWxsfSwiRGF0ZVN0eWxlIjp7IiRpZCI6IjQ3OSIsIkZvbnRTZXR0aW5ncyI6eyIkaWQiOiI0ODAiLCJGb250U2l6ZSI6MTEsIkZvbnROYW1lIjoiQ2FsaWJyaSIsIklzQm9sZCI6dHJ1ZSwiSXNJdGFsaWMiOmZhbHNlLCJJc1VuZGVybGluZWQiOmZhbHNlLCJQYXJlbnRTdHlsZSI6bnVsbH0sIkF1dG9TaXplIjowLCJGb3JlZ3JvdW5kIjp7IiRpZCI6IjQ4MSIsIkNvbG9yIjp7IiRpZCI6IjQ4MiIsIkEiOjI1NSwiUiI6MjQxLCJHIjoyMzksIkIiOjI0Nn19LCJNYXhXaWR0aCI6MjAwLjAsIk1heEhlaWdodCI6IkluZmluaXR5IiwiU21hcnRGb3JlZ3JvdW5kSXNBY3RpdmUiOmZhbHNlLCJIb3Jpem9udGFsQWxpZ25tZW50IjowLCJWZXJ0aWNhbEFsaWdubWVudCI6MCwiU21hcnRGb3JlZ3JvdW5kIjpudWxsLCJCYWNrZ3JvdW5kRmlsbFR5cGUiOjAsIk1hcmdpbiI6eyIkaWQiOiI0ODMiLCJUb3AiOjAsIkxlZnQiOjAsIlJpZ2h0IjowLCJCb3R0b20iOjB9LCJQYWRkaW5nIjp7IiRpZCI6IjQ4NCIsIlRvcCI6MCwiTGVmdCI6MCwiUmlnaHQiOjAsIkJvdHRvbSI6MH0sIkJhY2tncm91bmQiOnsiJHJlZiI6IjgzIn0sIklzVmlzaWJsZSI6dHJ1ZSwiV2lkdGgiOjAuMCwiSGVpZ2h0IjowLjAsIkJvcmRlclN0eWxlIjp7IiRpZCI6IjQ4NSIsIkxpbmVDb2xvciI6bnVsbCwiTGluZVdlaWdodCI6MC4wLCJMaW5lVHlwZSI6MCwiUGFyZW50U3R5bGUiOm51bGx9LCJQYXJlbnRTdHlsZSI6bnVsbH0sIkRhdGVGb3JtYXQiOnsiJGlkIjoiNDg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ODciLCJEYXRlUGFydElzVmlzaWJsZSI6dHJ1ZSwiVGltZVBhcnRJc1Zpc2libGUiOmZhbHNlfX0sIklzVmlzaWJsZSI6dHJ1ZSwiUGFyZW50U3R5bGUiOm51bGx9LCJJbmRleCI6MTUsIlBlcmNlbnRhZ2VDb21wbGV0ZSI6bnVsbCwiUG9zaXRpb24iOnsiUmF0aW8iOjAuMzIwNjMxNDkzNDYyNDU2NjIsIklzQ3VzdG9tIjpmYWxzZX0sIkRhdGVGb3JtYXQiOnsiJHJlZiI6IjQ4NiJ9LCJJZCI6IjhiMWYwMmQxLTZiMGUtNGY2ZS1iNjNjLThlYWJjOWEwNzdjYSIsIkltcG9ydElkIjpudWxsLCJUaXRsZSI6IlN0YXJ0cyByZWxhdGlvbnNoaXAgd2l0aCBILiBCb25oYW0gQ2FydGVyIiwiTm90ZSI6bnVsbCwiSHlwZXJsaW5rIjpudWxsLCJJc0NoYW5nZWQiOmZhbHNlLCJJc05ldyI6ZmFsc2V9LHsiJGlkIjoiNDg4IiwiRGF0ZSI6IjIwMDMtMDktMjVUMjM6NTk6MDBaIiwiU3R5bGUiOnsiJGlkIjoiNDg5IiwiU2hhcGUiOjAsIkNvbm5lY3Rvck1hcmdpbiI6eyIkaWQiOiI0OTAiLCJUb3AiOjAsIkxlZnQiOjIsIlJpZ2h0IjoyLCJCb3R0b20iOjB9LCJDb25uZWN0b3JTdHlsZSI6eyIkaWQiOiI0OTEiLCJMaW5lQ29sb3IiOnsiJHJlZiI6IjU5In0sIkxpbmVXZWlnaHQiOjEuMCwiTGluZVR5cGUiOjAsIlBhcmVudFN0eWxlIjpudWxsfSwiSXNCZWxvd1RpbWViYW5kIjpmYWxzZSwiSGlkZURhdGUiOmZhbHNlLCJTaGFwZVNpemUiOjAsIlNwYWNpbmciOjIuMCwiUGFkZGluZyI6eyIkaWQiOiI0OTIiLCJUb3AiOjcsIkxlZnQiOjMsIlJpZ2h0IjowLCJCb3R0b20iOjJ9LCJTaGFwZVN0eWxlIjp7IiRpZCI6IjQ5MyIsIk1hcmdpbiI6eyIkaWQiOiI0OTQiLCJUb3AiOjAsIkxlZnQiOjAsIlJpZ2h0IjowLCJCb3R0b20iOjB9LCJQYWRkaW5nIjp7IiRpZCI6IjQ5NSIsIlRvcCI6MCwiTGVmdCI6MCwiUmlnaHQiOjAsIkJvdHRvbSI6MH0sIkJhY2tncm91bmQiOnsiJGlkIjoiNDk2IiwiQ29sb3IiOnsiJGlkIjoiNDk3IiwiQSI6MjU1LCJSIjoyMjMsIkciOjM2LCJCIjo2OX19LCJJc1Zpc2libGUiOnRydWUsIldpZHRoIjoxMi4wLCJIZWlnaHQiOjE0LjAsIkJvcmRlclN0eWxlIjp7IiRpZCI6IjQ5OCIsIkxpbmVDb2xvciI6eyIkcmVmIjoiNjgifSwiTGluZVdlaWdodCI6MC4wLCJMaW5lVHlwZSI6MCwiUGFyZW50U3R5bGUiOm51bGx9LCJQYXJlbnRTdHlsZSI6bnVsbH0sIlRpdGxlU3R5bGUiOnsiJGlkIjoiNDk5IiwiRm9udFNldHRpbmdzIjp7IiRpZCI6IjUwMCIsIkZvbnRTaXplIjoxMiwiRm9udE5hbWUiOiJDYWxpYnJpIiwiSXNCb2xkIjpmYWxzZSwiSXNJdGFsaWMiOmZhbHNlLCJJc1VuZGVybGluZWQiOmZhbHNlLCJQYXJlbnRTdHlsZSI6bnVsbH0sIkF1dG9TaXplIjowLCJGb3JlZ3JvdW5kIjp7IiRpZCI6IjUwMSIsIkNvbG9yIjp7IiRpZCI6IjUwMiIsIkEiOjI1NSwiUiI6NDMsIkciOjM5LCJCIjo2MX19LCJNYXhXaWR0aCI6MjAwLjAsIk1heEhlaWdodCI6IkluZmluaXR5IiwiU21hcnRGb3JlZ3JvdW5kSXNBY3RpdmUiOmZhbHNlLCJIb3Jpem9udGFsQWxpZ25tZW50IjoxLCJWZXJ0aWNhbEFsaWdubWVudCI6MCwiU21hcnRGb3JlZ3JvdW5kIjpudWxsLCJCYWNrZ3JvdW5kRmlsbFR5cGUiOjAsIk1hcmdpbiI6eyIkaWQiOiI1MDMiLCJUb3AiOjAsIkxlZnQiOjAsIlJpZ2h0IjowLCJCb3R0b20iOjB9LCJQYWRkaW5nIjp7IiRpZCI6IjUwNCIsIlRvcCI6MCwiTGVmdCI6MCwiUmlnaHQiOjAsIkJvdHRvbSI6MH0sIkJhY2tncm91bmQiOnsiJHJlZiI6Ijc2In0sIklzVmlzaWJsZSI6dHJ1ZSwiV2lkdGgiOjAuMCwiSGVpZ2h0IjowLjAsIkJvcmRlclN0eWxlIjp7IiRpZCI6IjUwNSIsIkxpbmVDb2xvciI6bnVsbCwiTGluZVdlaWdodCI6MC4wLCJMaW5lVHlwZSI6MCwiUGFyZW50U3R5bGUiOm51bGx9LCJQYXJlbnRTdHlsZSI6bnVsbH0sIkRhdGVTdHlsZSI6eyIkaWQiOiI1MDYiLCJGb250U2V0dGluZ3MiOnsiJGlkIjoiNTA3IiwiRm9udFNpemUiOjExLCJGb250TmFtZSI6IkNhbGlicmkiLCJJc0JvbGQiOnRydW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NTA4IiwiVG9wIjowLCJMZWZ0IjowLCJSaWdodCI6MCwiQm90dG9tIjowfSwiUGFkZGluZyI6eyIkaWQiOiI1MDkiLCJUb3AiOjAsIkxlZnQiOjAsIlJpZ2h0IjowLCJCb3R0b20iOjB9LCJCYWNrZ3JvdW5kIjp7IiRyZWYiOiI4MyJ9LCJJc1Zpc2libGUiOnRydWUsIldpZHRoIjowLjAsIkhlaWdodCI6MC4wLCJCb3JkZXJTdHlsZSI6eyIkaWQiOiI1MTAiLCJMaW5lQ29sb3IiOm51bGwsIkxpbmVXZWlnaHQiOjAuMCwiTGluZVR5cGUiOjAsIlBhcmVudFN0eWxlIjpudWxsfSwiUGFyZW50U3R5bGUiOm51bGx9LCJEYXRlRm9ybWF0Ijp7IiRpZCI6IjUx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EyIiwiRGF0ZVBhcnRJc1Zpc2libGUiOnRydWUsIlRpbWVQYXJ0SXNWaXNpYmxlIjpmYWxzZX19LCJJc1Zpc2libGUiOnRydWUsIlBhcmVudFN0eWxlIjpudWxsfSwiSW5kZXgiOjE2LCJQZXJjZW50YWdlQ29tcGxldGUiOm51bGwsIlBvc2l0aW9uIjp7IlJhdGlvIjowLjMwMjQxOTk1OTE3NDI2MjE4LCJJc0N1c3RvbSI6dHJ1ZX0sIkRhdGVGb3JtYXQiOnsiJHJlZiI6IjUxMSJ9LCJJZCI6IjAwODQyZGI0LTMyODAtNDJjZS05NzlhLWFhMGU3YWVjNzQ0NyIsIkltcG9ydElkIjpudWxsLCJUaXRsZSI6IkZpcnN0IGNoaWxkIGlzIGJvcm4iLCJOb3RlIjpudWxsLCJIeXBlcmxpbmsiOm51bGwsIklzQ2hhbmdlZCI6ZmFsc2UsIklzTmV3IjpmYWxzZX0seyIkaWQiOiI1MTMiLCJEYXRlIjoiMjAwNS0wOC0yOFQyMzo1OTowMFoiLCJTdHlsZSI6eyIkaWQiOiI1MTQiLCJTaGFwZSI6MTcsIkNvbm5lY3Rvck1hcmdpbiI6eyIkaWQiOiI1MTUiLCJUb3AiOjAsIkxlZnQiOjIsIlJpZ2h0IjoyLCJCb3R0b20iOjB9LCJDb25uZWN0b3JTdHlsZSI6eyIkaWQiOiI1MTYiLCJMaW5lQ29sb3IiOnsiJHJlZiI6IjU5In0sIkxpbmVXZWlnaHQiOjEuMCwiTGluZVR5cGUiOjAsIlBhcmVudFN0eWxlIjpudWxsfSwiSXNCZWxvd1RpbWViYW5kIjp0cnVlLCJIaWRlRGF0ZSI6ZmFsc2UsIlNoYXBlU2l6ZSI6MywiU3BhY2luZyI6Mi4wLCJQYWRkaW5nIjp7IiRpZCI6IjUxNyIsIlRvcCI6NywiTGVmdCI6MywiUmlnaHQiOjAsIkJvdHRvbSI6Mn0sIlNoYXBlU3R5bGUiOnsiJGlkIjoiNTE4IiwiTWFyZ2luIjp7IiRpZCI6IjUxOSIsIlRvcCI6MCwiTGVmdCI6MCwiUmlnaHQiOjAsIkJvdHRvbSI6MH0sIlBhZGRpbmciOnsiJGlkIjoiNTIwIiwiVG9wIjowLCJMZWZ0IjowLCJSaWdodCI6MCwiQm90dG9tIjowfSwiQmFja2dyb3VuZCI6eyIkaWQiOiI1MjEiLCJDb2xvciI6eyIkaWQiOiI1MjIiLCJBIjoyNTUsIlIiOjUwLCJHIjoxNTksIkIiOjEzM319LCJJc1Zpc2libGUiOnRydWUsIldpZHRoIjoxMS41MjAwMDA0NTc3NjM2NzIsIkhlaWdodCI6MTEuNTIwMDAwNDU3NzYzNjcyLCJCb3JkZXJTdHlsZSI6eyIkaWQiOiI1MjMiLCJMaW5lQ29sb3IiOnsiJHJlZiI6IjY4In0sIkxpbmVXZWlnaHQiOjAuMCwiTGluZVR5cGUiOjAsIlBhcmVudFN0eWxlIjpudWxsfSwiUGFyZW50U3R5bGUiOm51bGx9LCJUaXRsZVN0eWxlIjp7IiRpZCI6IjUyNCIsIkZvbnRTZXR0aW5ncyI6eyIkaWQiOiI1MjUiLCJGb250U2l6ZSI6MTIsIkZvbnROYW1lIjoiQ2FsaWJyaSIsIklzQm9sZCI6ZmFsc2UsIklzSXRhbGljIjpmYWxzZSwiSXNVbmRlcmxpbmVkIjpmYWxzZSwiUGFyZW50U3R5bGUiOm51bGx9LCJBdXRvU2l6ZSI6MCwiRm9yZWdyb3VuZCI6eyIkaWQiOiI1MjYiLCJDb2xvciI6eyIkaWQiOiI1MjciLCJBIjoyNTUsIlIiOjQzLCJHIjozOSwiQiI6NjF9fSwiTWF4V2lkdGgiOjIwMC4wLCJNYXhIZWlnaHQiOiJJbmZpbml0eSIsIlNtYXJ0Rm9yZWdyb3VuZElzQWN0aXZlIjpmYWxzZSwiSG9yaXpvbnRhbEFsaWdubWVudCI6MSwiVmVydGljYWxBbGlnbm1lbnQiOjAsIlNtYXJ0Rm9yZWdyb3VuZCI6bnVsbCwiQmFja2dyb3VuZEZpbGxUeXBlIjowLCJNYXJnaW4iOnsiJGlkIjoiNTI4IiwiVG9wIjowLCJMZWZ0IjowLCJSaWdodCI6MCwiQm90dG9tIjowfSwiUGFkZGluZyI6eyIkaWQiOiI1MjkiLCJUb3AiOjAsIkxlZnQiOjAsIlJpZ2h0IjowLCJCb3R0b20iOjB9LCJCYWNrZ3JvdW5kIjp7IiRyZWYiOiI3NiJ9LCJJc1Zpc2libGUiOnRydWUsIldpZHRoIjowLjAsIkhlaWdodCI6MC4wLCJCb3JkZXJTdHlsZSI6eyIkaWQiOiI1MzAiLCJMaW5lQ29sb3IiOm51bGwsIkxpbmVXZWlnaHQiOjAuMCwiTGluZVR5cGUiOjAsIlBhcmVudFN0eWxlIjpudWxsfSwiUGFyZW50U3R5bGUiOm51bGx9LCJEYXRlU3R5bGUiOnsiJGlkIjoiNTMxIiwiRm9udFNldHRpbmdzIjp7IiRpZCI6IjUzMiIsIkZvbnRTaXplIjoxMSwiRm9udE5hbWUiOiJDYWxpYnJpIiwiSXNCb2xkIjp0cnVlLCJJc0l0YWxpYyI6ZmFsc2UsIklzVW5kZXJsaW5lZCI6ZmFsc2UsIlBhcmVudFN0eWxlIjpudWxsfSwiQXV0b1NpemUiOjAsIkZvcmVncm91bmQiOnsiJGlkIjoiNTMzIiwiQ29sb3IiOnsiJGlkIjoiNTM0IiwiQSI6MjU1LCJSIjoyNDEsIkciOjIzOSwiQiI6MjQ2fX0sIk1heFdpZHRoIjoyMDAuMCwiTWF4SGVpZ2h0IjoiSW5maW5pdHkiLCJTbWFydEZvcmVncm91bmRJc0FjdGl2ZSI6ZmFsc2UsIkhvcml6b250YWxBbGlnbm1lbnQiOjAsIlZlcnRpY2FsQWxpZ25tZW50IjowLCJTbWFydEZvcmVncm91bmQiOm51bGwsIkJhY2tncm91bmRGaWxsVHlwZSI6MCwiTWFyZ2luIjp7IiRpZCI6IjUzNSIsIlRvcCI6MCwiTGVmdCI6MCwiUmlnaHQiOjAsIkJvdHRvbSI6MH0sIlBhZGRpbmciOnsiJGlkIjoiNTM2IiwiVG9wIjowLCJMZWZ0IjowLCJSaWdodCI6MCwiQm90dG9tIjowfSwiQmFja2dyb3VuZCI6eyIkcmVmIjoiODMifSwiSXNWaXNpYmxlIjp0cnVlLCJXaWR0aCI6MC4wLCJIZWlnaHQiOjAuMCwiQm9yZGVyU3R5bGUiOnsiJGlkIjoiNTM3IiwiTGluZUNvbG9yIjpudWxsLCJMaW5lV2VpZ2h0IjowLjAsIkxpbmVUeXBlIjowLCJQYXJlbnRTdHlsZSI6bnVsbH0sIlBhcmVudFN0eWxlIjpudWxsfSwiRGF0ZUZvcm1hdCI6eyIkaWQiOiI1Mzg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zOSIsIkRhdGVQYXJ0SXNWaXNpYmxlIjp0cnVlLCJUaW1lUGFydElzVmlzaWJsZSI6ZmFsc2V9fSwiSXNWaXNpYmxlIjp0cnVlLCJQYXJlbnRTdHlsZSI6bnVsbH0sIkluZGV4IjoxNywiUGVyY2VudGFnZUNvbXBsZXRlIjpudWxsLCJQb3NpdGlvbiI6eyJSYXRpbyI6MC4wODU3ODcxMTYxNTY2ODQwMjMsIklzQ3VzdG9tIjpmYWxzZX0sIkRhdGVGb3JtYXQiOnsiJHJlZiI6IjUzOCJ9LCJJZCI6IjVkNTEyNmJkLTU5MzAtNDk2YS1hZDFhLTQ1MGViODAyYzFiMSIsIkltcG9ydElkIjpudWxsLCJUaXRsZSI6IkNvcnBzZSBCcmlkZSIsIk5vdGUiOm51bGwsIkh5cGVybGluayI6bnVsbCwiSXNDaGFuZ2VkIjpmYWxzZSwiSXNOZXciOmZhbHNlfSx7IiRpZCI6IjU0MCIsIkRhdGUiOiIyMDA3LTEyLTIxVDIzOjU5OjAwWiIsIlN0eWxlIjp7IiRpZCI6IjU0MSIsIlNoYXBlIjoxNywiQ29ubmVjdG9yTWFyZ2luIjp7IiRpZCI6IjU0MiIsIlRvcCI6MCwiTGVmdCI6MiwiUmlnaHQiOjIsIkJvdHRvbSI6MH0sIkNvbm5lY3RvclN0eWxlIjp7IiRpZCI6IjU0MyIsIkxpbmVDb2xvciI6eyIkcmVmIjoiNTkifSwiTGluZVdlaWdodCI6MS4wLCJMaW5lVHlwZSI6MCwiUGFyZW50U3R5bGUiOm51bGx9LCJJc0JlbG93VGltZWJhbmQiOmZhbHNlLCJIaWRlRGF0ZSI6ZmFsc2UsIlNoYXBlU2l6ZSI6MywiU3BhY2luZyI6Mi4wLCJQYWRkaW5nIjp7IiRpZCI6IjU0NCIsIlRvcCI6NywiTGVmdCI6MywiUmlnaHQiOjAsIkJvdHRvbSI6Mn0sIlNoYXBlU3R5bGUiOnsiJGlkIjoiNTQ1IiwiTWFyZ2luIjp7IiRpZCI6IjU0NiIsIlRvcCI6MCwiTGVmdCI6MCwiUmlnaHQiOjAsIkJvdHRvbSI6MH0sIlBhZGRpbmciOnsiJGlkIjoiNTQ3IiwiVG9wIjowLCJMZWZ0IjowLCJSaWdodCI6MCwiQm90dG9tIjowfSwiQmFja2dyb3VuZCI6eyIkaWQiOiI1NDgiLCJDb2xvciI6eyIkaWQiOiI1NDkiLCJBIjoyNTUsIlIiOjUwLCJHIjoxNTksIkIiOjEzM319LCJJc1Zpc2libGUiOnRydWUsIldpZHRoIjoxMS41MjAwMDA0NTc3NjM2NzIsIkhlaWdodCI6MTEuNTIwMDAwNDU3NzYzNjcyLCJCb3JkZXJTdHlsZSI6eyIkaWQiOiI1NTAiLCJMaW5lQ29sb3IiOnsiJHJlZiI6IjY4In0sIkxpbmVXZWlnaHQiOjAuMCwiTGluZVR5cGUiOjAsIlBhcmVudFN0eWxlIjpudWxsfSwiUGFyZW50U3R5bGUiOm51bGx9LCJUaXRsZVN0eWxlIjp7IiRpZCI6IjU1MSIsIkZvbnRTZXR0aW5ncyI6eyIkaWQiOiI1NTIiLCJGb250U2l6ZSI6MTIsIkZvbnROYW1lIjoiQ2FsaWJyaSIsIklzQm9sZCI6ZmFsc2UsIklzSXRhbGljIjpmYWxzZSwiSXNVbmRlcmxpbmVkIjpmYWxzZSwiUGFyZW50U3R5bGUiOm51bGx9LCJBdXRvU2l6ZSI6MCwiRm9yZWdyb3VuZCI6eyIkcmVmIjoiNzIifSwiTWF4V2lkdGgiOjIwMC4wLCJNYXhIZWlnaHQiOiJJbmZpbml0eSIsIlNtYXJ0Rm9yZWdyb3VuZElzQWN0aXZlIjpmYWxzZSwiSG9yaXpvbnRhbEFsaWdubWVudCI6MSwiVmVydGljYWxBbGlnbm1lbnQiOjAsIlNtYXJ0Rm9yZWdyb3VuZCI6bnVsbCwiQmFja2dyb3VuZEZpbGxUeXBlIjowLCJNYXJnaW4iOnsiJGlkIjoiNTUzIiwiVG9wIjowLCJMZWZ0IjowLCJSaWdodCI6MCwiQm90dG9tIjowfSwiUGFkZGluZyI6eyIkaWQiOiI1NTQiLCJUb3AiOjAsIkxlZnQiOjAsIlJpZ2h0IjowLCJCb3R0b20iOjB9LCJCYWNrZ3JvdW5kIjp7IiRyZWYiOiI3NiJ9LCJJc1Zpc2libGUiOnRydWUsIldpZHRoIjowLjAsIkhlaWdodCI6MC4wLCJCb3JkZXJTdHlsZSI6eyIkaWQiOiI1NTUiLCJMaW5lQ29sb3IiOm51bGwsIkxpbmVXZWlnaHQiOjAuMCwiTGluZVR5cGUiOjAsIlBhcmVudFN0eWxlIjpudWxsfSwiUGFyZW50U3R5bGUiOm51bGx9LCJEYXRlU3R5bGUiOnsiJGlkIjoiNTU2IiwiRm9udFNldHRpbmdzIjp7IiRpZCI6IjU1Ny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U1OCIsIlRvcCI6MCwiTGVmdCI6MCwiUmlnaHQiOjAsIkJvdHRvbSI6MH0sIlBhZGRpbmciOnsiJGlkIjoiNTU5IiwiVG9wIjowLCJMZWZ0IjowLCJSaWdodCI6MCwiQm90dG9tIjowfSwiQmFja2dyb3VuZCI6eyIkcmVmIjoiODMifSwiSXNWaXNpYmxlIjp0cnVlLCJXaWR0aCI6MC4wLCJIZWlnaHQiOjAuMCwiQm9yZGVyU3R5bGUiOnsiJGlkIjoiNTYwIiwiTGluZUNvbG9yIjpudWxsLCJMaW5lV2VpZ2h0IjowLjAsIkxpbmVUeXBlIjowLCJQYXJlbnRTdHlsZSI6bnVsbH0sIlBhcmVudFN0eWxlIjpudWxsfSwiRGF0ZUZvcm1hdCI6eyIkaWQiOiI1Nj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2MiIsIkRhdGVQYXJ0SXNWaXNpYmxlIjp0cnVlLCJUaW1lUGFydElzVmlzaWJsZSI6ZmFsc2V9fSwiSXNWaXNpYmxlIjp0cnVlLCJQYXJlbnRTdHlsZSI6bnVsbH0sIkluZGV4IjoxOCwiUGVyY2VudGFnZUNvbXBsZXRlIjpudWxsLCJQb3NpdGlvbiI6eyJSYXRpbyI6MC4xNTcxODgwODcwMzk1MjM2NywiSXNDdXN0b20iOmZhbHNlfSwiRGF0ZUZvcm1hdCI6eyIkcmVmIjoiNTYxIn0sIklkIjoiMDU5YTg3NTMtNjllOC00MGI2LWI0NGUtNDI0NjFlMWU2ZDc0IiwiSW1wb3J0SWQiOm51bGwsIlRpdGxlIjoiU3dlZW5leSBUb2RkIiwiTm90ZSI6bnVsbCwiSHlwZXJsaW5rIjpudWxsLCJJc0NoYW5nZWQiOmZhbHNlLCJJc05ldyI6ZmFsc2V9LHsiJGlkIjoiNTYzIiwiRGF0ZSI6IjIwMDktMDgtMjVUMjM6NTk6MDBaIiwiU3R5bGUiOnsiJGlkIjoiNTY0IiwiU2hhcGUiOjAsIkNvbm5lY3Rvck1hcmdpbiI6eyIkaWQiOiI1NjUiLCJUb3AiOjAsIkxlZnQiOjIsIlJpZ2h0IjoyLCJCb3R0b20iOjB9LCJDb25uZWN0b3JTdHlsZSI6eyIkaWQiOiI1NjYiLCJMaW5lQ29sb3IiOnsiJHJlZiI6IjU5In0sIkxpbmVXZWlnaHQiOjEuMCwiTGluZVR5cGUiOjAsIlBhcmVudFN0eWxlIjpudWxsfSwiSXNCZWxvd1RpbWViYW5kIjp0cnVlLCJIaWRlRGF0ZSI6ZmFsc2UsIlNoYXBlU2l6ZSI6MCwiU3BhY2luZyI6Mi4wLCJQYWRkaW5nIjp7IiRpZCI6IjU2NyIsIlRvcCI6NywiTGVmdCI6MywiUmlnaHQiOjAsIkJvdHRvbSI6Mn0sIlNoYXBlU3R5bGUiOnsiJGlkIjoiNTY4IiwiTWFyZ2luIjp7IiRpZCI6IjU2OSIsIlRvcCI6MCwiTGVmdCI6MCwiUmlnaHQiOjAsIkJvdHRvbSI6MH0sIlBhZGRpbmciOnsiJGlkIjoiNTcwIiwiVG9wIjowLCJMZWZ0IjowLCJSaWdodCI6MCwiQm90dG9tIjowfSwiQmFja2dyb3VuZCI6eyIkaWQiOiI1NzEiLCJDb2xvciI6eyIkaWQiOiI1NzIiLCJBIjoyNTUsIlIiOjIyMywiRyI6MzYsIkIiOjY5fX0sIklzVmlzaWJsZSI6dHJ1ZSwiV2lkdGgiOjEyLjAsIkhlaWdodCI6MTQuMCwiQm9yZGVyU3R5bGUiOnsiJGlkIjoiNTczIiwiTGluZUNvbG9yIjp7IiRyZWYiOiI2OCJ9LCJMaW5lV2VpZ2h0IjowLjAsIkxpbmVUeXBlIjowLCJQYXJlbnRTdHlsZSI6bnVsbH0sIlBhcmVudFN0eWxlIjpudWxsfSwiVGl0bGVTdHlsZSI6eyIkaWQiOiI1NzQiLCJGb250U2V0dGluZ3MiOnsiJGlkIjoiNTc1IiwiRm9udFNpemUiOjEyLCJGb250TmFtZSI6IkNhbGlicmkiLCJJc0JvbGQiOmZhbHNlLCJJc0l0YWxpYyI6ZmFsc2UsIklzVW5kZXJsaW5lZCI6ZmFsc2UsIlBhcmVudFN0eWxlIjpudWxsfSwiQXV0b1NpemUiOjIsIkZvcmVncm91bmQiOnsiJGlkIjoiNTc2IiwiQ29sb3IiOnsiJGlkIjoiNTc3IiwiQSI6MjU1LCJSIjo0MywiRyI6MzksIkIiOjYxfX0sIk1heFdpZHRoIjoyODMuMzI0NzM3NTQ4ODI4MTIsIk1heEhlaWdodCI6IkluZmluaXR5IiwiU21hcnRGb3JlZ3JvdW5kSXNBY3RpdmUiOmZhbHNlLCJIb3Jpem9udGFsQWxpZ25tZW50IjoxLCJWZXJ0aWNhbEFsaWdubWVudCI6MCwiU21hcnRGb3JlZ3JvdW5kIjpudWxsLCJCYWNrZ3JvdW5kRmlsbFR5cGUiOjAsIk1hcmdpbiI6eyIkaWQiOiI1NzgiLCJUb3AiOjAsIkxlZnQiOjAsIlJpZ2h0IjowLCJCb3R0b20iOjB9LCJQYWRkaW5nIjp7IiRpZCI6IjU3OSIsIlRvcCI6MCwiTGVmdCI6MCwiUmlnaHQiOjAsIkJvdHRvbSI6MH0sIkJhY2tncm91bmQiOnsiJHJlZiI6Ijc2In0sIklzVmlzaWJsZSI6dHJ1ZSwiV2lkdGgiOjAuMCwiSGVpZ2h0IjowLjAsIkJvcmRlclN0eWxlIjp7IiRpZCI6IjU4MCIsIkxpbmVDb2xvciI6bnVsbCwiTGluZVdlaWdodCI6MC4wLCJMaW5lVHlwZSI6MCwiUGFyZW50U3R5bGUiOm51bGx9LCJQYXJlbnRTdHlsZSI6bnVsbH0sIkRhdGVTdHlsZSI6eyIkaWQiOiI1ODEiLCJGb250U2V0dGluZ3MiOnsiJGlkIjoiNTgyIiwiRm9udFNpemUiOjExLCJGb250TmFtZSI6IkNhbGlicmkiLCJJc0JvbGQiOnRydWUsIklzSXRhbGljIjpmYWxzZSwiSXNVbmRlcmxpbmVkIjpmYWxzZSwiUGFyZW50U3R5bGUiOm51bGx9LCJBdXRvU2l6ZSI6MCwiRm9yZWdyb3VuZCI6eyIkaWQiOiI1ODMiLCJDb2xvciI6eyIkaWQiOiI1ODQiLCJBIjoyNTUsIlIiOjI0MSwiRyI6MjM5LCJCIjoyNDZ9fSwiTWF4V2lkdGgiOjIwMC4wLCJNYXhIZWlnaHQiOiJJbmZpbml0eSIsIlNtYXJ0Rm9yZWdyb3VuZElzQWN0aXZlIjpmYWxzZSwiSG9yaXpvbnRhbEFsaWdubWVudCI6MCwiVmVydGljYWxBbGlnbm1lbnQiOjAsIlNtYXJ0Rm9yZWdyb3VuZCI6bnVsbCwiQmFja2dyb3VuZEZpbGxUeXBlIjowLCJNYXJnaW4iOnsiJGlkIjoiNTg1IiwiVG9wIjowLCJMZWZ0IjowLCJSaWdodCI6MCwiQm90dG9tIjowfSwiUGFkZGluZyI6eyIkaWQiOiI1ODYiLCJUb3AiOjAsIkxlZnQiOjAsIlJpZ2h0IjowLCJCb3R0b20iOjB9LCJCYWNrZ3JvdW5kIjp7IiRyZWYiOiI4MyJ9LCJJc1Zpc2libGUiOnRydWUsIldpZHRoIjowLjAsIkhlaWdodCI6MC4wLCJCb3JkZXJTdHlsZSI6eyIkaWQiOiI1ODciLCJMaW5lQ29sb3IiOm51bGwsIkxpbmVXZWlnaHQiOjAuMCwiTGluZVR5cGUiOjAsIlBhcmVudFN0eWxlIjpudWxsfSwiUGFyZW50U3R5bGUiOm51bGx9LCJEYXRlRm9ybWF0Ijp7IiRpZCI6IjU4O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g5IiwiRGF0ZVBhcnRJc1Zpc2libGUiOnRydWUsIlRpbWVQYXJ0SXNWaXNpYmxlIjpmYWxzZX19LCJJc1Zpc2libGUiOnRydWUsIlBhcmVudFN0eWxlIjpudWxsfSwiSW5kZXgiOjE5LCJQZXJjZW50YWdlQ29tcGxldGUiOm51bGwsIlBvc2l0aW9uIjp7IlJhdGlvIjowLjIzMDAxODkyNjU0OTg0MDg1LCJJc0N1c3RvbSI6ZmFsc2V9LCJEYXRlRm9ybWF0Ijp7IiRyZWYiOiI1ODgifSwiSWQiOiJmNjdiYTZlZi01MDkyLTQyMzctYTY0MS0wYzhkOGVmYzc4ZjkiLCJJbXBvcnRJZCI6bnVsbCwiVGl0bGUiOiJQcm9kdWNlcnMgR3VpbGQgb2YgQW1lcmljYSBBd2FyZCBmb3IgQmVzdCBQcm9kdWNlciIsIk5vdGUiOm51bGwsIkh5cGVybGluayI6bnVsbCwiSXNDaGFuZ2VkIjpmYWxzZSwiSXNOZXciOmZhbHNlfSx7IiRpZCI6IjU5MCIsIkRhdGUiOiIyMDEwLTA4LTI1VDIzOjU5OjAwWiIsIlN0eWxlIjp7IiRpZCI6IjU5MSIsIlNoYXBlIjoxNywiQ29ubmVjdG9yTWFyZ2luIjp7IiRpZCI6IjU5MiIsIlRvcCI6MCwiTGVmdCI6MiwiUmlnaHQiOjIsIkJvdHRvbSI6MH0sIkNvbm5lY3RvclN0eWxlIjp7IiRpZCI6IjU5MyIsIkxpbmVDb2xvciI6eyIkcmVmIjoiNTkifSwiTGluZVdlaWdodCI6MS4wLCJMaW5lVHlwZSI6MCwiUGFyZW50U3R5bGUiOm51bGx9LCJJc0JlbG93VGltZWJhbmQiOmZhbHNlLCJIaWRlRGF0ZSI6ZmFsc2UsIlNoYXBlU2l6ZSI6MywiU3BhY2luZyI6Mi4wLCJQYWRkaW5nIjp7IiRpZCI6IjU5NCIsIlRvcCI6NywiTGVmdCI6MywiUmlnaHQiOjAsIkJvdHRvbSI6Mn0sIlNoYXBlU3R5bGUiOnsiJGlkIjoiNTk1IiwiTWFyZ2luIjp7IiRpZCI6IjU5NiIsIlRvcCI6MCwiTGVmdCI6MCwiUmlnaHQiOjAsIkJvdHRvbSI6MH0sIlBhZGRpbmciOnsiJGlkIjoiNTk3IiwiVG9wIjowLCJMZWZ0IjowLCJSaWdodCI6MCwiQm90dG9tIjowfSwiQmFja2dyb3VuZCI6eyIkaWQiOiI1OTgiLCJDb2xvciI6eyIkaWQiOiI1OTkiLCJBIjoyNTUsIlIiOjUwLCJHIjoxNTksIkIiOjEzM319LCJJc1Zpc2libGUiOnRydWUsIldpZHRoIjoxMS41MjAwMDA0NTc3NjM2NzIsIkhlaWdodCI6MTEuNTIwMDAwNDU3NzYzNjcyLCJCb3JkZXJTdHlsZSI6eyIkaWQiOiI2MDAiLCJMaW5lQ29sb3IiOnsiJHJlZiI6IjY4In0sIkxpbmVXZWlnaHQiOjAuMCwiTGluZVR5cGUiOjAsIlBhcmVudFN0eWxlIjpudWxsfSwiUGFyZW50U3R5bGUiOm51bGx9LCJUaXRsZVN0eWxlIjp7IiRpZCI6IjYwMSIsIkZvbnRTZXR0aW5ncyI6eyIkaWQiOiI2MDIiLCJGb250U2l6ZSI6MTIsIkZvbnROYW1lIjoiQ2FsaWJyaSIsIklzQm9sZCI6ZmFsc2UsIklzSXRhbGljIjpmYWxzZSwiSXNVbmRlcmxpbmVkIjpmYWxzZSwiUGFyZW50U3R5bGUiOm51bGx9LCJBdXRvU2l6ZSI6MCwiRm9yZWdyb3VuZCI6eyIkcmVmIjoiNzIifSwiTWF4V2lkdGgiOjIwMC4wLCJNYXhIZWlnaHQiOiJJbmZpbml0eSIsIlNtYXJ0Rm9yZWdyb3VuZElzQWN0aXZlIjpmYWxzZSwiSG9yaXpvbnRhbEFsaWdubWVudCI6MSwiVmVydGljYWxBbGlnbm1lbnQiOjAsIlNtYXJ0Rm9yZWdyb3VuZCI6bnVsbCwiQmFja2dyb3VuZEZpbGxUeXBlIjowLCJNYXJnaW4iOnsiJGlkIjoiNjAzIiwiVG9wIjowLCJMZWZ0IjowLCJSaWdodCI6MCwiQm90dG9tIjowfSwiUGFkZGluZyI6eyIkaWQiOiI2MDQiLCJUb3AiOjAsIkxlZnQiOjAsIlJpZ2h0IjowLCJCb3R0b20iOjB9LCJCYWNrZ3JvdW5kIjp7IiRyZWYiOiI3NiJ9LCJJc1Zpc2libGUiOnRydWUsIldpZHRoIjowLjAsIkhlaWdodCI6MC4wLCJCb3JkZXJTdHlsZSI6eyIkaWQiOiI2MDUiLCJMaW5lQ29sb3IiOm51bGwsIkxpbmVXZWlnaHQiOjAuMCwiTGluZVR5cGUiOjAsIlBhcmVudFN0eWxlIjpudWxsfSwiUGFyZW50U3R5bGUiOm51bGx9LCJEYXRlU3R5bGUiOnsiJGlkIjoiNjA2IiwiRm9udFNldHRpbmdzIjp7IiRpZCI6IjYwNy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YwOCIsIlRvcCI6MCwiTGVmdCI6MCwiUmlnaHQiOjAsIkJvdHRvbSI6MH0sIlBhZGRpbmciOnsiJGlkIjoiNjA5IiwiVG9wIjowLCJMZWZ0IjowLCJSaWdodCI6MCwiQm90dG9tIjowfSwiQmFja2dyb3VuZCI6eyIkcmVmIjoiODMifSwiSXNWaXNpYmxlIjp0cnVlLCJXaWR0aCI6MC4wLCJIZWlnaHQiOjAuMCwiQm9yZGVyU3R5bGUiOnsiJGlkIjoiNjEwIiwiTGluZUNvbG9yIjpudWxsLCJMaW5lV2VpZ2h0IjowLjAsIkxpbmVUeXBlIjowLCJQYXJlbnRTdHlsZSI6bnVsbH0sIlBhcmVudFN0eWxlIjpudWxsfSwiRGF0ZUZvcm1hdCI6eyIkaWQiOiI2MT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YxMiIsIkRhdGVQYXJ0SXNWaXNpYmxlIjp0cnVlLCJUaW1lUGFydElzVmlzaWJsZSI6ZmFsc2V9fSwiSXNWaXNpYmxlIjp0cnVlLCJQYXJlbnRTdHlsZSI6bnVsbH0sIkluZGV4IjoyMCwiUGVyY2VudGFnZUNvbXBsZXRlIjpudWxsLCJQb3NpdGlvbiI6eyJSYXRpbyI6MC4wODU3ODY5NTcyMTA5NjQ2MzIsIklzQ3VzdG9tIjpmYWxzZX0sIkRhdGVGb3JtYXQiOnsiJHJlZiI6IjYxMSJ9LCJJZCI6IjVlZjIyODJlLWIzYzktNDA0Ny1iZDRiLTk4NzVjZGEwYmRlMCIsIkltcG9ydElkIjpudWxsLCJUaXRsZSI6IkFsaWNlIGluIFdvbmRlcmxhbmQiLCJOb3RlIjpudWxsLCJIeXBlcmxpbmsiOm51bGwsIklzQ2hhbmdlZCI6ZmFsc2UsIklzTmV3IjpmYWxzZX0seyIkaWQiOiI2MTMiLCJEYXRlIjoiMjAxNS0wMy0xNVQyMzo1OTowMFoiLCJTdHlsZSI6eyIkaWQiOiI2MTQiLCJTaGFwZSI6MCwiQ29ubmVjdG9yTWFyZ2luIjp7IiRpZCI6IjYxNSIsIlRvcCI6MCwiTGVmdCI6MiwiUmlnaHQiOjIsIkJvdHRvbSI6MH0sIkNvbm5lY3RvclN0eWxlIjp7IiRpZCI6IjYxNiIsIkxpbmVDb2xvciI6eyIkcmVmIjoiNTkifSwiTGluZVdlaWdodCI6MS4wLCJMaW5lVHlwZSI6MCwiUGFyZW50U3R5bGUiOm51bGx9LCJJc0JlbG93VGltZWJhbmQiOnRydWUsIkhpZGVEYXRlIjpmYWxzZSwiU2hhcGVTaXplIjowLCJTcGFjaW5nIjoyLjAsIlBhZGRpbmciOnsiJGlkIjoiNjE3IiwiVG9wIjo3LCJMZWZ0IjozLCJSaWdodCI6MCwiQm90dG9tIjoyfSwiU2hhcGVTdHlsZSI6eyIkaWQiOiI2MTgiLCJNYXJnaW4iOnsiJGlkIjoiNjE5IiwiVG9wIjowLCJMZWZ0IjowLCJSaWdodCI6MCwiQm90dG9tIjowfSwiUGFkZGluZyI6eyIkaWQiOiI2MjAiLCJUb3AiOjAsIkxlZnQiOjAsIlJpZ2h0IjowLCJCb3R0b20iOjB9LCJCYWNrZ3JvdW5kIjp7IiRpZCI6IjYyMSIsIkNvbG9yIjp7IiRpZCI6IjYyMiIsIkEiOjI1NSwiUiI6MjIzLCJHIjozNiwiQiI6Njl9fSwiSXNWaXNpYmxlIjp0cnVlLCJXaWR0aCI6MTIuMCwiSGVpZ2h0IjoxNC4wLCJCb3JkZXJTdHlsZSI6eyIkaWQiOiI2MjMiLCJMaW5lQ29sb3IiOnsiJHJlZiI6IjY4In0sIkxpbmVXZWlnaHQiOjAuMCwiTGluZVR5cGUiOjAsIlBhcmVudFN0eWxlIjpudWxsfSwiUGFyZW50U3R5bGUiOm51bGx9LCJUaXRsZVN0eWxlIjp7IiRpZCI6IjYyNCIsIkZvbnRTZXR0aW5ncyI6eyIkaWQiOiI2MjUiLCJGb250U2l6ZSI6MTIsIkZvbnROYW1lIjoiQ2FsaWJyaSIsIklzQm9sZCI6ZmFsc2UsIklzSXRhbGljIjpmYWxzZSwiSXNVbmRlcmxpbmVkIjpmYWxzZSwiUGFyZW50U3R5bGUiOm51bGx9LCJBdXRvU2l6ZSI6MiwiRm9yZWdyb3VuZCI6eyIkaWQiOiI2MjYiLCJDb2xvciI6eyIkaWQiOiI2MjciLCJBIjoyNTUsIlIiOjQzLCJHIjozOSwiQiI6NjF9fSwiTWF4V2lkdGgiOjIyNy4wNDkyMDk1OTQ3MjY1NiwiTWF4SGVpZ2h0IjoiSW5maW5pdHkiLCJTbWFydEZvcmVncm91bmRJc0FjdGl2ZSI6ZmFsc2UsIkhvcml6b250YWxBbGlnbm1lbnQiOjEsIlZlcnRpY2FsQWxpZ25tZW50IjowLCJTbWFydEZvcmVncm91bmQiOm51bGwsIkJhY2tncm91bmRGaWxsVHlwZSI6MCwiTWFyZ2luIjp7IiRpZCI6IjYyOCIsIlRvcCI6MCwiTGVmdCI6MCwiUmlnaHQiOjAsIkJvdHRvbSI6MH0sIlBhZGRpbmciOnsiJGlkIjoiNjI5IiwiVG9wIjowLCJMZWZ0IjowLCJSaWdodCI6MCwiQm90dG9tIjowfSwiQmFja2dyb3VuZCI6eyIkcmVmIjoiNzYifSwiSXNWaXNpYmxlIjp0cnVlLCJXaWR0aCI6MC4wLCJIZWlnaHQiOjAuMCwiQm9yZGVyU3R5bGUiOnsiJGlkIjoiNjMwIiwiTGluZUNvbG9yIjpudWxsLCJMaW5lV2VpZ2h0IjowLjAsIkxpbmVUeXBlIjowLCJQYXJlbnRTdHlsZSI6bnVsbH0sIlBhcmVudFN0eWxlIjpudWxsfSwiRGF0ZVN0eWxlIjp7IiRpZCI6IjYzMSIsIkZvbnRTZXR0aW5ncyI6eyIkaWQiOiI2MzI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2MzMiLCJUb3AiOjAsIkxlZnQiOjAsIlJpZ2h0IjowLCJCb3R0b20iOjB9LCJQYWRkaW5nIjp7IiRpZCI6IjYzNCIsIlRvcCI6MCwiTGVmdCI6MCwiUmlnaHQiOjAsIkJvdHRvbSI6MH0sIkJhY2tncm91bmQiOnsiJHJlZiI6IjgzIn0sIklzVmlzaWJsZSI6dHJ1ZSwiV2lkdGgiOjAuMCwiSGVpZ2h0IjowLjAsIkJvcmRlclN0eWxlIjp7IiRpZCI6IjYzNSIsIkxpbmVDb2xvciI6bnVsbCwiTGluZVdlaWdodCI6MC4wLCJMaW5lVHlwZSI6MCwiUGFyZW50U3R5bGUiOm51bGx9LCJQYXJlbnRTdHlsZSI6bnVsbH0sIkRhdGVGb3JtYXQiOnsiJGlkIjoiNjM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2MzciLCJEYXRlUGFydElzVmlzaWJsZSI6dHJ1ZSwiVGltZVBhcnRJc1Zpc2libGUiOmZhbHNlfX0sIklzVmlzaWJsZSI6dHJ1ZSwiUGFyZW50U3R5bGUiOm51bGx9LCJJbmRleCI6MjEsIlBlcmNlbnRhZ2VDb21wbGV0ZSI6bnVsbCwiUG9zaXRpb24iOnsiUmF0aW8iOjAuMTU3MTg4MjQ1OTg1MjQzMDYsIklzQ3VzdG9tIjpmYWxzZX0sIkRhdGVGb3JtYXQiOnsiJHJlZiI6IjYzNiJ9LCJJZCI6IjVkNDg1ODJjLWU1ZDUtNDc0YS04YTdmLTZkZjg1Y2Y0Nzc3ZiIsIkltcG9ydElkIjpudWxsLCJUaXRsZSI6IkdldHMgaW5zaWduaWEgb2YgQ2hldmFsaWVyIG9mIEFydHMgYW5kIExldHRlcnMiLCJOb3RlIjpudWxsLCJIeXBlcmxpbmsiOm51bGwsIklzQ2hhbmdlZCI6ZmFsc2UsIklzTmV3IjpmYWxzZX0seyIkaWQiOiI2MzgiLCJEYXRlIjoiMjAxOC0wOC0yNVQyMzo1OTowMFoiLCJTdHlsZSI6eyIkaWQiOiI2MzkiLCJTaGFwZSI6MCwiQ29ubmVjdG9yTWFyZ2luIjp7IiRpZCI6IjY0MCIsIlRvcCI6MCwiTGVmdCI6MiwiUmlnaHQiOjIsIkJvdHRvbSI6MH0sIkNvbm5lY3RvclN0eWxlIjp7IiRpZCI6IjY0MSIsIkxpbmVDb2xvciI6eyIkcmVmIjoiNTkifSwiTGluZVdlaWdodCI6MS4wLCJMaW5lVHlwZSI6MCwiUGFyZW50U3R5bGUiOm51bGx9LCJJc0JlbG93VGltZWJhbmQiOmZhbHNlLCJIaWRlRGF0ZSI6ZmFsc2UsIlNoYXBlU2l6ZSI6MCwiU3BhY2luZyI6Mi4wLCJQYWRkaW5nIjp7IiRpZCI6IjY0MiIsIlRvcCI6NywiTGVmdCI6MywiUmlnaHQiOjAsIkJvdHRvbSI6Mn0sIlNoYXBlU3R5bGUiOnsiJGlkIjoiNjQzIiwiTWFyZ2luIjp7IiRpZCI6IjY0NCIsIlRvcCI6MCwiTGVmdCI6MCwiUmlnaHQiOjAsIkJvdHRvbSI6MH0sIlBhZGRpbmciOnsiJGlkIjoiNjQ1IiwiVG9wIjowLCJMZWZ0IjowLCJSaWdodCI6MCwiQm90dG9tIjowfSwiQmFja2dyb3VuZCI6eyIkaWQiOiI2NDYiLCJDb2xvciI6eyIkaWQiOiI2NDciLCJBIjoyNTUsIlIiOjIyMywiRyI6MzYsIkIiOjY5fX0sIklzVmlzaWJsZSI6dHJ1ZSwiV2lkdGgiOjEyLjAsIkhlaWdodCI6MTQuMCwiQm9yZGVyU3R5bGUiOnsiJGlkIjoiNjQ4IiwiTGluZUNvbG9yIjp7IiRyZWYiOiI2OCJ9LCJMaW5lV2VpZ2h0IjowLjAsIkxpbmVUeXBlIjowLCJQYXJlbnRTdHlsZSI6bnVsbH0sIlBhcmVudFN0eWxlIjpudWxsfSwiVGl0bGVTdHlsZSI6eyIkaWQiOiI2NDkiLCJGb250U2V0dGluZ3MiOnsiJGlkIjoiNjUwIiwiRm9udFNpemUiOjEyLCJGb250TmFtZSI6IkNhbGlicmkiLCJJc0JvbGQiOmZhbHNlLCJJc0l0YWxpYyI6ZmFsc2UsIklzVW5kZXJsaW5lZCI6ZmFsc2UsIlBhcmVudFN0eWxlIjpudWxsfSwiQXV0b1NpemUiOjAsIkZvcmVncm91bmQiOnsiJHJlZiI6IjcyIn0sIk1heFdpZHRoIjoyMDAuMCwiTWF4SGVpZ2h0IjoiSW5maW5pdHkiLCJTbWFydEZvcmVncm91bmRJc0FjdGl2ZSI6ZmFsc2UsIkhvcml6b250YWxBbGlnbm1lbnQiOjEsIlZlcnRpY2FsQWxpZ25tZW50IjowLCJTbWFydEZvcmVncm91bmQiOm51bGwsIkJhY2tncm91bmRGaWxsVHlwZSI6MCwiTWFyZ2luIjp7IiRpZCI6IjY1MSIsIlRvcCI6MCwiTGVmdCI6MCwiUmlnaHQiOjAsIkJvdHRvbSI6MH0sIlBhZGRpbmciOnsiJGlkIjoiNjUyIiwiVG9wIjowLCJMZWZ0IjowLCJSaWdodCI6MCwiQm90dG9tIjowfSwiQmFja2dyb3VuZCI6eyIkcmVmIjoiNzYifSwiSXNWaXNpYmxlIjp0cnVlLCJXaWR0aCI6MC4wLCJIZWlnaHQiOjAuMCwiQm9yZGVyU3R5bGUiOnsiJGlkIjoiNjUzIiwiTGluZUNvbG9yIjpudWxsLCJMaW5lV2VpZ2h0IjowLjAsIkxpbmVUeXBlIjowLCJQYXJlbnRTdHlsZSI6bnVsbH0sIlBhcmVudFN0eWxlIjpudWxsfSwiRGF0ZVN0eWxlIjp7IiRpZCI6IjY1NCIsIkZvbnRTZXR0aW5ncyI6eyIkaWQiOiI2NTUiLCJGb250U2l6ZSI6MTEsIkZvbnROYW1lIjoiQ2FsaWJyaSIsIklzQm9sZCI6dHJ1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2NTYiLCJUb3AiOjAsIkxlZnQiOjAsIlJpZ2h0IjowLCJCb3R0b20iOjB9LCJQYWRkaW5nIjp7IiRpZCI6IjY1NyIsIlRvcCI6MCwiTGVmdCI6MCwiUmlnaHQiOjAsIkJvdHRvbSI6MH0sIkJhY2tncm91bmQiOnsiJHJlZiI6IjgzIn0sIklzVmlzaWJsZSI6dHJ1ZSwiV2lkdGgiOjAuMCwiSGVpZ2h0IjowLjAsIkJvcmRlclN0eWxlIjp7IiRpZCI6IjY1OCIsIkxpbmVDb2xvciI6bnVsbCwiTGluZVdlaWdodCI6MC4wLCJMaW5lVHlwZSI6MCwiUGFyZW50U3R5bGUiOm51bGx9LCJQYXJlbnRTdHlsZSI6bnVsbH0sIkRhdGVGb3JtYXQiOnsiJGlkIjoiNjU5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NjYwIiwiRGF0ZVBhcnRJc1Zpc2libGUiOnRydWUsIlRpbWVQYXJ0SXNWaXNpYmxlIjpmYWxzZX19LCJJc1Zpc2libGUiOnRydWUsIlBhcmVudFN0eWxlIjpudWxsfSwiSW5kZXgiOjIyLCJQZXJjZW50YWdlQ29tcGxldGUiOm51bGwsIlBvc2l0aW9uIjp7IlJhdGlvIjowLjE1Njg4MjUxNTY2MDAzODY5LCJJc0N1c3RvbSI6ZmFsc2V9LCJEYXRlRm9ybWF0Ijp7IiRyZWYiOiI2NTkifSwiSWQiOiJhZDA0OTQ1NS01ZTQzLTRmNzAtOTBlNC1iYjE3ZjU2MGJhZDYiLCJJbXBvcnRJZCI6bnVsbCwiVGl0bGUiOiJIaXMgNjB0aCBhbm5pdmVyc2FyeSIsIk5vdGUiOm51bGwsIkh5cGVybGluayI6bnVsbCwiSXNDaGFuZ2VkIjpmYWxzZSwiSXNOZXciOmZhbHNlfSx7IiRpZCI6IjY2MSIsIkRhdGUiOiIyMDEyLTA4LTI3VDIzOjU5OjAwWiIsIlN0eWxlIjp7IiRpZCI6IjY2MiIsIlNoYXBlIjowLCJDb25uZWN0b3JNYXJnaW4iOnsiJHJlZiI6IjU3In0sIkNvbm5lY3RvclN0eWxlIjp7IiRpZCI6IjY2MyIsIkxpbmVDb2xvciI6eyIkcmVmIjoiNTkifSwiTGluZVdlaWdodCI6MS4wLCJMaW5lVHlwZSI6MCwiUGFyZW50U3R5bGUiOm51bGx9LCJJc0JlbG93VGltZWJhbmQiOmZhbHNlLCJIaWRlRGF0ZSI6ZmFsc2UsIlNoYXBlU2l6ZSI6MCwiU3BhY2luZyI6Mi4wLCJQYWRkaW5nIjp7IiRyZWYiOiI2MSJ9LCJTaGFwZVN0eWxlIjp7IiRpZCI6IjY2NCIsIk1hcmdpbiI6eyIkcmVmIjoiNjMifSwiUGFkZGluZyI6eyIkcmVmIjoiNjQifSwiQmFja2dyb3VuZCI6eyIkaWQiOiI2NjUiLCJDb2xvciI6eyIkaWQiOiI2NjYiLCJBIjoyNTUsIlIiOjIyMywiRyI6MzYsIkIiOjY5fX0sIklzVmlzaWJsZSI6dHJ1ZSwiV2lkdGgiOjEyLjAsIkhlaWdodCI6MTQuMCwiQm9yZGVyU3R5bGUiOnsiJGlkIjoiNjY3IiwiTGluZUNvbG9yIjp7IiRyZWYiOiI2OCJ9LCJMaW5lV2VpZ2h0IjowLjAsIkxpbmVUeXBlIjowLCJQYXJlbnRTdHlsZSI6bnVsbH0sIlBhcmVudFN0eWxlIjpudWxsfSwiVGl0bGVTdHlsZSI6eyIkaWQiOiI2NjgiLCJGb250U2V0dGluZ3MiOnsiJGlkIjoiNjY5IiwiRm9udFNpemUiOjEyLCJGb250TmFtZSI6IkNhbGlicmkiLCJJc0JvbGQiOmZhbHNlLCJJc0l0YWxpYyI6ZmFsc2UsIklzVW5kZXJsaW5lZCI6ZmFsc2UsIlBhcmVudFN0eWxlIjpudWxsfSwiQXV0b1NpemUiOjAsIkZvcmVncm91bmQiOnsiJHJlZiI6IjcyIn0sIk1heFdpZHRoIjoyMDAuMCwiTWF4SGVpZ2h0IjoiSW5maW5pdHkiLCJTbWFydEZvcmVncm91bmRJc0FjdGl2ZSI6ZmFsc2UsIkhvcml6b250YWxBbGlnbm1lbnQiOjEsIlZlcnRpY2FsQWxpZ25tZW50IjowLCJTbWFydEZvcmVncm91bmQiOm51bGwsIkJhY2tncm91bmRGaWxsVHlwZSI6MCwiTWFyZ2luIjp7IiRyZWYiOiI3NCJ9LCJQYWRkaW5nIjp7IiRyZWYiOiI3NSJ9LCJCYWNrZ3JvdW5kIjp7IiRyZWYiOiI3NiJ9LCJJc1Zpc2libGUiOnRydWUsIldpZHRoIjowLjAsIkhlaWdodCI6MC4wLCJCb3JkZXJTdHlsZSI6eyIkaWQiOiI2NzAiLCJMaW5lQ29sb3IiOm51bGwsIkxpbmVXZWlnaHQiOjAuMCwiTGluZVR5cGUiOjAsIlBhcmVudFN0eWxlIjpudWxsfSwiUGFyZW50U3R5bGUiOm51bGx9LCJEYXRlU3R5bGUiOnsiJGlkIjoiNjcxIiwiRm9udFNldHRpbmdzIjp7IiRpZCI6IjY3MiIsIkZvbnRTaXplIjoxMSwiRm9udE5hbWUiOiJDYWxpYnJpIiwiSXNCb2xkIjp0cnV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yZWYiOiI4MSJ9LCJQYWRkaW5nIjp7IiRyZWYiOiI4MiJ9LCJCYWNrZ3JvdW5kIjp7IiRyZWYiOiI4MyJ9LCJJc1Zpc2libGUiOnRydWUsIldpZHRoIjowLjAsIkhlaWdodCI6MC4wLCJCb3JkZXJTdHlsZSI6eyIkaWQiOiI2NzMiLCJMaW5lQ29sb3IiOm51bGwsIkxpbmVXZWlnaHQiOjAuMCwiTGluZVR5cGUiOjAsIlBhcmVudFN0eWxlIjpudWxsfSwiUGFyZW50U3R5bGUiOm51bGx9LCJEYXRlRm9ybWF0Ijp7IiRyZWYiOiI4NCJ9LCJJc1Zpc2libGUiOnRydWUsIlBhcmVudFN0eWxlIjpudWxsfSwiSW5kZXgiOjIzLCJQZXJjZW50YWdlQ29tcGxldGUiOm51bGwsIlBvc2l0aW9uIjp7IlJhdGlvIjowLjAsIklzQ3VzdG9tIjpmYWxzZX0sIkRhdGVGb3JtYXQiOnsiJHJlZiI6Ijg0In0sIklkIjoiZWQzZGUwZDktMmVjMy00YmYwLThmYjAtMjU5MWIwZjVlNmZmIiwiSW1wb3J0SWQiOm51bGwsIlRpdGxlIjoiRnJhbmtlbndlZW5pZSAocmVtYWtlKSIsIk5vdGUiOm51bGwsIkh5cGVybGluayI6bnVsbCwiSXNDaGFuZ2VkIjpmYWxzZSwiSXNOZXciOmZhbHNlfV0sIlRhc2tzIjpbeyIkaWQiOiI2NzQiLCJHcm91cE5hbWUiOm51bGwsIlN0YXJ0RGF0ZSI6IjIwMTgtMDgtMjFUMDA6MDA6MDAiLCJFbmREYXRlIjoiMjAxOC0wOC0yMVQyMzo1OTowMCIsIlBlcmNlbnRhZ2VDb21wbGV0ZSI6bnVsbCwiU3R5bGUiOnsiJGlkIjoiNjc1IiwiU2hhcGUiOjIsIlNoYXBlVGhpY2tuZXNzIjoxLCJEdXJhdGlvbkZvcm1hdCI6MCwiSW5jbHVkZU5vbldvcmtpbmdEYXlzSW5EdXJhdGlvbiI6ZmFsc2UsIlBlcmNlbnRhZ2VDb21wbGV0ZVN0eWxlIjp7IiRpZCI6IjY3NiIsIkZvbnRTZXR0aW5ncyI6eyIkaWQiOiI2NzciLCJGb250U2l6ZSI6MTAsIkZvbnROYW1lIjoiQ2FsaWJyaSIsIklzQm9sZCI6ZmFsc2UsIklzSXRhbGljIjpmYWxzZSwiSXNVbmRlcmxpbmVkIjpmYWxzZSwiUGFyZW50U3R5bGUiOm51bGx9LCJBdXRvU2l6ZSI6MCwiRm9yZWdyb3VuZCI6eyIkaWQiOiI2NzgiLCJDb2xvciI6eyIkcmVmIjoiOTAifX0sIk1heFdpZHRoIjoyMDAuMCwiTWF4SGVpZ2h0IjoiSW5maW5pdHkiLCJTbWFydEZvcmVncm91bmRJc0FjdGl2ZSI6ZmFsc2UsIkhvcml6b250YWxBbGlnbm1lbnQiOjAsIlZlcnRpY2FsQWxpZ25tZW50IjowLCJTbWFydEZvcmVncm91bmQiOm51bGwsIkJhY2tncm91bmRGaWxsVHlwZSI6MCwiTWFyZ2luIjp7IiRpZCI6IjY3OSIsIlRvcCI6MCwiTGVmdCI6MCwiUmlnaHQiOjAsIkJvdHRvbSI6MH0sIlBhZGRpbmciOnsiJGlkIjoiNjgwIiwiVG9wIjowLCJMZWZ0IjowLCJSaWdodCI6MCwiQm90dG9tIjowfSwiQmFja2dyb3VuZCI6eyIkcmVmIjoiOTMifSwiSXNWaXNpYmxlIjp0cnVlLCJXaWR0aCI6MC4wLCJIZWlnaHQiOjAuMCwiQm9yZGVyU3R5bGUiOnsiJGlkIjoiNjgxIiwiTGluZUNvbG9yIjpudWxsLCJMaW5lV2VpZ2h0IjowLjAsIkxpbmVUeXBlIjowLCJQYXJlbnRTdHlsZSI6bnVsbH0sIlBhcmVudFN0eWxlIjpudWxsfSwiRHVyYXRpb25TdHlsZSI6eyIkaWQiOiI2ODIiLCJGb250U2V0dGluZ3MiOnsiJGlkIjoiNjgzIiwiRm9udFNpemUiOjEwLCJGb250TmFtZSI6IkNhbGlicmkiLCJJc0JvbGQiOmZhbHNlLCJJc0l0YWxpYyI6ZmFsc2UsIklzVW5kZXJsaW5lZCI6ZmFsc2UsIlBhcmVudFN0eWxlIjpudWxsfSwiQXV0b1NpemUiOjAsIkZvcmVncm91bmQiOnsiJGlkIjoiNjg0IiwiQ29sb3IiOnsiJHJlZiI6Ijk3In19LCJNYXhXaWR0aCI6MjAwLjAsIk1heEhlaWdodCI6IkluZmluaXR5IiwiU21hcnRGb3JlZ3JvdW5kSXNBY3RpdmUiOmZhbHNlLCJIb3Jpem9udGFsQWxpZ25tZW50IjowLCJWZXJ0aWNhbEFsaWdubWVudCI6MCwiU21hcnRGb3JlZ3JvdW5kIjpudWxsLCJCYWNrZ3JvdW5kRmlsbFR5cGUiOjAsIk1hcmdpbiI6eyIkaWQiOiI2ODUiLCJUb3AiOjAsIkxlZnQiOjAsIlJpZ2h0IjowLCJCb3R0b20iOjB9LCJQYWRkaW5nIjp7IiRpZCI6IjY4NiIsIlRvcCI6MCwiTGVmdCI6MCwiUmlnaHQiOjAsIkJvdHRvbSI6MH0sIkJhY2tncm91bmQiOnsiJHJlZiI6IjEwMCJ9LCJJc1Zpc2libGUiOnRydWUsIldpZHRoIjowLjAsIkhlaWdodCI6MC4wLCJCb3JkZXJTdHlsZSI6eyIkaWQiOiI2ODciLCJMaW5lQ29sb3IiOm51bGwsIkxpbmVXZWlnaHQiOjAuMCwiTGluZVR5cGUiOjAsIlBhcmVudFN0eWxlIjpudWxsfSwiUGFyZW50U3R5bGUiOm51bGx9LCJIb3Jpem9udGFsQ29ubmVjdG9yU3R5bGUiOnsiJGlkIjoiNjg4IiwiTGluZUNvbG9yIjp7IiRyZWYiOiIxMDIifSwiTGluZVdlaWdodCI6MS4wLCJMaW5lVHlwZSI6MCwiUGFyZW50U3R5bGUiOm51bGx9LCJWZXJ0aWNhbENvbm5lY3RvclN0eWxlIjp7IiRpZCI6IjY4OSIsIkxpbmVDb2xvciI6eyIkcmVmIjoiMTA1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2OTAiLCJNYXJnaW4iOnsiJGlkIjoiNjkxIiwiVG9wIjowLCJMZWZ0Ijo0LCJSaWdodCI6NCwiQm90dG9tIjowfSwiUGFkZGluZyI6eyIkaWQiOiI2OTIiLCJUb3AiOjAsIkxlZnQiOjAsIlJpZ2h0IjowLCJCb3R0b20iOjB9LCJCYWNrZ3JvdW5kIjp7IiRpZCI6IjY5MyIsIkNvbG9yIjp7IiRpZCI6IjY5NCIsIkEiOjI1NSwiUiI6OTEsIkciOjE1NSwiQiI6MjEzfX0sIklzVmlzaWJsZSI6dHJ1ZSwiV2lkdGgiOjAuMCwiSGVpZ2h0IjoxNi4wLCJCb3JkZXJTdHlsZSI6eyIkaWQiOiI2OTUiLCJMaW5lQ29sb3IiOnsiJHJlZiI6IjExMyJ9LCJMaW5lV2VpZ2h0IjowLjAsIkxpbmVUeXBlIjowLCJQYXJlbnRTdHlsZSI6bnVsbH0sIlBhcmVudFN0eWxlIjpudWxsfSwiVGl0bGVTdHlsZSI6eyIkaWQiOiI2OTYiLCJGb250U2V0dGluZ3MiOnsiJGlkIjoiNjk3IiwiRm9udFNpemUiOjExLCJGb250TmFtZSI6IkNhbGlicmkiLCJJc0JvbGQiOnRydWUsIklzSXRhbGljIjpmYWxzZSwiSXNVbmRlcmxpbmVkIjpmYWxzZSwiUGFyZW50U3R5bGUiOm51bGx9LCJBdXRvU2l6ZSI6MCwiRm9yZWdyb3VuZCI6eyIkaWQiOiI2OTgiLCJDb2xvciI6eyIkcmVmIjoiMTE4In19LCJNYXhXaWR0aCI6OTYwLjAsIk1heEhlaWdodCI6IkluZmluaXR5IiwiU21hcnRGb3JlZ3JvdW5kSXNBY3RpdmUiOmZhbHNlLCJIb3Jpem9udGFsQWxpZ25tZW50IjoxLCJWZXJ0aWNhbEFsaWdubWVudCI6MCwiU21hcnRGb3JlZ3JvdW5kIjpudWxsLCJCYWNrZ3JvdW5kRmlsbFR5cGUiOjAsIk1hcmdpbiI6eyIkaWQiOiI2OTkiLCJUb3AiOjAsIkxlZnQiOjAsIlJpZ2h0IjowLCJCb3R0b20iOjB9LCJQYWRkaW5nIjp7IiRpZCI6IjcwMCIsIlRvcCI6MCwiTGVmdCI6MCwiUmlnaHQiOjAsIkJvdHRvbSI6MH0sIkJhY2tncm91bmQiOnsiJHJlZiI6IjEyMSJ9LCJJc1Zpc2libGUiOnRydWUsIldpZHRoIjowLjAsIkhlaWdodCI6MC4wLCJCb3JkZXJTdHlsZSI6eyIkaWQiOiI3MDEiLCJMaW5lQ29sb3IiOm51bGwsIkxpbmVXZWlnaHQiOjAuMCwiTGluZVR5cGUiOjAsIlBhcmVudFN0eWxlIjpudWxsfSwiUGFyZW50U3R5bGUiOm51bGx9LCJEYXRlU3R5bGUiOnsiJGlkIjoiNzAyIiwiRm9udFNldHRpbmdzIjp7IiRpZCI6IjcwMyIsIkZvbnRTaXplIjoxMCwiRm9udE5hbWUiOiJDYWxpYnJpIiwiSXNCb2xkIjpmYWxzZSwiSXNJdGFsaWMiOmZhbHNlLCJJc1VuZGVybGluZWQiOmZhbHNlLCJQYXJlbnRTdHlsZSI6bnVsbH0sIkF1dG9TaXplIjowLCJGb3JlZ3JvdW5kIjp7IiRpZCI6IjcwNCIsIkNvbG9yIjp7IiRyZWYiOiIxMjUifX0sIk1heFdpZHRoIjoyMDAuMCwiTWF4SGVpZ2h0IjoiSW5maW5pdHkiLCJTbWFydEZvcmVncm91bmRJc0FjdGl2ZSI6ZmFsc2UsIkhvcml6b250YWxBbGlnbm1lbnQiOjAsIlZlcnRpY2FsQWxpZ25tZW50IjowLCJTbWFydEZvcmVncm91bmQiOm51bGwsIkJhY2tncm91bmRGaWxsVHlwZSI6MCwiTWFyZ2luIjp7IiRpZCI6IjcwNSIsIlRvcCI6MCwiTGVmdCI6MCwiUmlnaHQiOjAsIkJvdHRvbSI6MH0sIlBhZGRpbmciOnsiJGlkIjoiNzA2IiwiVG9wIjowLCJMZWZ0IjowLCJSaWdodCI6MCwiQm90dG9tIjowfSwiQmFja2dyb3VuZCI6eyIkcmVmIjoiMTI4In0sIklzVmlzaWJsZSI6dHJ1ZSwiV2lkdGgiOjAuMCwiSGVpZ2h0IjowLjAsIkJvcmRlclN0eWxlIjp7IiRpZCI6IjcwNyIsIkxpbmVDb2xvciI6bnVsbCwiTGluZVdlaWdodCI6MC4wLCJMaW5lVHlwZSI6MCwiUGFyZW50U3R5bGUiOm51bGx9LCJQYXJlbnRTdHlsZSI6bnVsbH0sIkRhdGVGb3JtYXQiOnsiJGlkIjoiNzA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3MDgifSwiSWQiOiJkOWUwZTZkNi00YWZkLTQ4NDEtOTRhYi0wY2JmZGU0ZGU1Y2EiLCJJbXBvcnRJZCI6bnVsbCwiVGl0bGUiOm51bGwsIk5vdGUiOm51bGwsIkh5cGVybGluayI6bnVsbCwiSXNDaGFuZ2VkIjpmYWxzZSwiSXNOZXciOmZhbHNlfV0sIk1zUHJvamVjdEl0ZW1zVHJlZSI6eyIkaWQiOiI3MDkiLCJSb290Ijp7IkltcG9ydElkIjpudWxsLCJJc0ltcG9ydGVkIjpmYWxzZSwiQ2hpbGRyZW4iOltdfX0sIk1ldGFkYXRhIjp7IiRpZCI6IjcxMCIsIlJlY2VudENvbG9yc0NvbGxlY3Rpb24iOiJbXSJ9LCJTZXR0aW5ncyI6eyIkaWQiOiI3MTEiLCJJbXBhT3B0aW9ucyI6eyIkaWQiOiI3MTI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cxMyIsIlVzZVRpbWUiOmZhbHNlLCJXb3JrRGF5U3RhcnQiOiIwMDowMDowMCIsIldvcmtEYXlFbmQiOiIyMzo1OTowMCJ9LCJMYXN0VXNlZFRlbXBsYXRlSWQiOiJjMTFmNmY0OS03ZGI4LTQ1ZmQtYmEzMi1iZmNhZWE0OTJmMzk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2018-08-23T09:56:15Z</dcterms:created>
  <dcterms:modified xsi:type="dcterms:W3CDTF">2018-08-24T06:40:27Z</dcterms:modified>
</cp:coreProperties>
</file>