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523"/>
    <a:srgbClr val="F0EBE3"/>
    <a:srgbClr val="FAEFCB"/>
    <a:srgbClr val="566B1B"/>
    <a:srgbClr val="769226"/>
    <a:srgbClr val="DFD4C3"/>
    <a:srgbClr val="A7CE3F"/>
    <a:srgbClr val="B9D568"/>
    <a:srgbClr val="C59132"/>
    <a:srgbClr val="D19D0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730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909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4416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978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250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41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10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476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14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129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52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88C6-CF2F-4BCF-B103-BA8E49398AF2}" type="datetimeFigureOut">
              <a:rPr lang="ro-RO" smtClean="0"/>
              <a:t>06.07.2018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F9AD-8850-47D1-85D4-80F40D61DCE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09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.png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image" Target="../media/image7.png"/><Relationship Id="rId128" Type="http://schemas.openxmlformats.org/officeDocument/2006/relationships/image" Target="../media/image12.jpe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image" Target="../media/image2.pn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image" Target="../media/image8.png"/><Relationship Id="rId129" Type="http://schemas.openxmlformats.org/officeDocument/2006/relationships/image" Target="../media/image13.png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image" Target="../media/image3.png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image" Target="../media/image4.png"/><Relationship Id="rId125" Type="http://schemas.openxmlformats.org/officeDocument/2006/relationships/image" Target="../media/image9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image" Target="../media/image10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image" Target="../media/image5.png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image" Target="../media/image11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7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5" name="OTLSHAPE_M_88066c8eb33744c9922cd4f0950993f8_Connector1"/>
          <p:cNvCxnSpPr/>
          <p:nvPr>
            <p:custDataLst>
              <p:tags r:id="rId2"/>
            </p:custDataLst>
          </p:nvPr>
        </p:nvCxnSpPr>
        <p:spPr>
          <a:xfrm>
            <a:off x="10787782" y="3124200"/>
            <a:ext cx="0" cy="660170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4" name="OTLSHAPE_M_43a0b96788704ccbaae827a664baecad_Connector2"/>
          <p:cNvCxnSpPr/>
          <p:nvPr>
            <p:custDataLst>
              <p:tags r:id="rId3"/>
            </p:custDataLst>
          </p:nvPr>
        </p:nvCxnSpPr>
        <p:spPr>
          <a:xfrm>
            <a:off x="9861710" y="3700402"/>
            <a:ext cx="0" cy="1037071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3" name="OTLSHAPE_M_43a0b96788704ccbaae827a664baecad_Connector1"/>
          <p:cNvCxnSpPr/>
          <p:nvPr>
            <p:custDataLst>
              <p:tags r:id="rId4"/>
            </p:custDataLst>
          </p:nvPr>
        </p:nvCxnSpPr>
        <p:spPr>
          <a:xfrm>
            <a:off x="9861710" y="3124200"/>
            <a:ext cx="0" cy="405683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2" name="OTLSHAPE_M_aa25210bf285400494b01d8524ae7637_Connector1"/>
          <p:cNvCxnSpPr/>
          <p:nvPr>
            <p:custDataLst>
              <p:tags r:id="rId5"/>
            </p:custDataLst>
          </p:nvPr>
        </p:nvCxnSpPr>
        <p:spPr>
          <a:xfrm>
            <a:off x="8937853" y="3124200"/>
            <a:ext cx="0" cy="660170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OTLSHAPE_M_f840d7cf7798412cb21be5f99e0089a4_Connector2"/>
          <p:cNvCxnSpPr/>
          <p:nvPr>
            <p:custDataLst>
              <p:tags r:id="rId6"/>
            </p:custDataLst>
          </p:nvPr>
        </p:nvCxnSpPr>
        <p:spPr>
          <a:xfrm>
            <a:off x="8011781" y="3700402"/>
            <a:ext cx="0" cy="1037071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0" name="OTLSHAPE_M_f840d7cf7798412cb21be5f99e0089a4_Connector1"/>
          <p:cNvCxnSpPr/>
          <p:nvPr>
            <p:custDataLst>
              <p:tags r:id="rId7"/>
            </p:custDataLst>
          </p:nvPr>
        </p:nvCxnSpPr>
        <p:spPr>
          <a:xfrm>
            <a:off x="8011781" y="3124200"/>
            <a:ext cx="0" cy="405683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9" name="OTLSHAPE_M_b6562cfc115047b1a7714586110085e8_Connector1"/>
          <p:cNvCxnSpPr/>
          <p:nvPr>
            <p:custDataLst>
              <p:tags r:id="rId8"/>
            </p:custDataLst>
          </p:nvPr>
        </p:nvCxnSpPr>
        <p:spPr>
          <a:xfrm>
            <a:off x="7087924" y="3124200"/>
            <a:ext cx="0" cy="660170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8" name="OTLSHAPE_M_8b67926339764263bead11c14e04a362_Connector2"/>
          <p:cNvCxnSpPr/>
          <p:nvPr>
            <p:custDataLst>
              <p:tags r:id="rId9"/>
            </p:custDataLst>
          </p:nvPr>
        </p:nvCxnSpPr>
        <p:spPr>
          <a:xfrm>
            <a:off x="6161851" y="3700402"/>
            <a:ext cx="0" cy="1037071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OTLSHAPE_M_8b67926339764263bead11c14e04a362_Connector1"/>
          <p:cNvCxnSpPr/>
          <p:nvPr>
            <p:custDataLst>
              <p:tags r:id="rId10"/>
            </p:custDataLst>
          </p:nvPr>
        </p:nvCxnSpPr>
        <p:spPr>
          <a:xfrm>
            <a:off x="6161851" y="3124200"/>
            <a:ext cx="0" cy="405683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OTLSHAPE_M_be87a25a301d44c2a6363d94088778d4_Connector1"/>
          <p:cNvCxnSpPr/>
          <p:nvPr>
            <p:custDataLst>
              <p:tags r:id="rId11"/>
            </p:custDataLst>
          </p:nvPr>
        </p:nvCxnSpPr>
        <p:spPr>
          <a:xfrm>
            <a:off x="5244324" y="3124200"/>
            <a:ext cx="0" cy="660170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OTLSHAPE_M_292dbe2df1934c96aec2bee1e105833f_Connector2"/>
          <p:cNvCxnSpPr/>
          <p:nvPr>
            <p:custDataLst>
              <p:tags r:id="rId12"/>
            </p:custDataLst>
          </p:nvPr>
        </p:nvCxnSpPr>
        <p:spPr>
          <a:xfrm>
            <a:off x="4309707" y="3698918"/>
            <a:ext cx="0" cy="1047006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OTLSHAPE_M_292dbe2df1934c96aec2bee1e105833f_Connector1"/>
          <p:cNvCxnSpPr/>
          <p:nvPr>
            <p:custDataLst>
              <p:tags r:id="rId13"/>
            </p:custDataLst>
          </p:nvPr>
        </p:nvCxnSpPr>
        <p:spPr>
          <a:xfrm>
            <a:off x="4309707" y="3124200"/>
            <a:ext cx="0" cy="404199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OTLSHAPE_M_90314ddcc143408d8876e247ad68ffd1_Connector1"/>
          <p:cNvCxnSpPr/>
          <p:nvPr>
            <p:custDataLst>
              <p:tags r:id="rId14"/>
            </p:custDataLst>
          </p:nvPr>
        </p:nvCxnSpPr>
        <p:spPr>
          <a:xfrm>
            <a:off x="3390281" y="3124200"/>
            <a:ext cx="0" cy="658686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OTLSHAPE_M_ef485566217f427ab79f6ccd3c29dd8e_Connector1"/>
          <p:cNvCxnSpPr/>
          <p:nvPr>
            <p:custDataLst>
              <p:tags r:id="rId15"/>
            </p:custDataLst>
          </p:nvPr>
        </p:nvCxnSpPr>
        <p:spPr>
          <a:xfrm>
            <a:off x="1529274" y="3124200"/>
            <a:ext cx="0" cy="658685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OTLSHAPE_M_65702e7d9e5f4eb5b6ef5d6466a8abf3_Connector1"/>
          <p:cNvCxnSpPr/>
          <p:nvPr>
            <p:custDataLst>
              <p:tags r:id="rId16"/>
            </p:custDataLst>
          </p:nvPr>
        </p:nvCxnSpPr>
        <p:spPr>
          <a:xfrm>
            <a:off x="10324746" y="2081271"/>
            <a:ext cx="0" cy="661929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OTLSHAPE_M_8d622a9132ac4dfb9ffa3a3713f5752d_Connector2"/>
          <p:cNvCxnSpPr/>
          <p:nvPr>
            <p:custDataLst>
              <p:tags r:id="rId17"/>
            </p:custDataLst>
          </p:nvPr>
        </p:nvCxnSpPr>
        <p:spPr>
          <a:xfrm>
            <a:off x="9396458" y="2335758"/>
            <a:ext cx="0" cy="407442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OTLSHAPE_M_8d622a9132ac4dfb9ffa3a3713f5752d_Connector1"/>
          <p:cNvCxnSpPr/>
          <p:nvPr>
            <p:custDataLst>
              <p:tags r:id="rId18"/>
            </p:custDataLst>
          </p:nvPr>
        </p:nvCxnSpPr>
        <p:spPr>
          <a:xfrm>
            <a:off x="9396458" y="1118304"/>
            <a:ext cx="0" cy="1046935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OTLSHAPE_M_64a01a320dbb4c0fb3edcbdcae6a0a7c_Connector1"/>
          <p:cNvCxnSpPr/>
          <p:nvPr>
            <p:custDataLst>
              <p:tags r:id="rId19"/>
            </p:custDataLst>
          </p:nvPr>
        </p:nvCxnSpPr>
        <p:spPr>
          <a:xfrm>
            <a:off x="8477032" y="2081271"/>
            <a:ext cx="0" cy="661929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OTLSHAPE_M_0133db4bc195423fa1b2ec81e89074da_Connector2"/>
          <p:cNvCxnSpPr/>
          <p:nvPr>
            <p:custDataLst>
              <p:tags r:id="rId20"/>
            </p:custDataLst>
          </p:nvPr>
        </p:nvCxnSpPr>
        <p:spPr>
          <a:xfrm>
            <a:off x="7546529" y="2335758"/>
            <a:ext cx="0" cy="407442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OTLSHAPE_M_0133db4bc195423fa1b2ec81e89074da_Connector1"/>
          <p:cNvCxnSpPr/>
          <p:nvPr>
            <p:custDataLst>
              <p:tags r:id="rId21"/>
            </p:custDataLst>
          </p:nvPr>
        </p:nvCxnSpPr>
        <p:spPr>
          <a:xfrm>
            <a:off x="7546529" y="1118304"/>
            <a:ext cx="0" cy="1046935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OTLSHAPE_M_ccd0fd3699744e86ae7353d33a728071_Connector1"/>
          <p:cNvCxnSpPr/>
          <p:nvPr>
            <p:custDataLst>
              <p:tags r:id="rId22"/>
            </p:custDataLst>
          </p:nvPr>
        </p:nvCxnSpPr>
        <p:spPr>
          <a:xfrm>
            <a:off x="6620456" y="2081271"/>
            <a:ext cx="0" cy="661929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OTLSHAPE_M_7287f4144a5d41548d24edfaed410c2c_Connector2"/>
          <p:cNvCxnSpPr/>
          <p:nvPr>
            <p:custDataLst>
              <p:tags r:id="rId23"/>
            </p:custDataLst>
          </p:nvPr>
        </p:nvCxnSpPr>
        <p:spPr>
          <a:xfrm>
            <a:off x="5694384" y="2335758"/>
            <a:ext cx="0" cy="407442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3" name="OTLSHAPE_M_7287f4144a5d41548d24edfaed410c2c_Connector1"/>
          <p:cNvCxnSpPr/>
          <p:nvPr>
            <p:custDataLst>
              <p:tags r:id="rId24"/>
            </p:custDataLst>
          </p:nvPr>
        </p:nvCxnSpPr>
        <p:spPr>
          <a:xfrm>
            <a:off x="5694384" y="1118304"/>
            <a:ext cx="0" cy="1046935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OTLSHAPE_M_368d2668005242179350eebb115e1f2b_Connector1"/>
          <p:cNvCxnSpPr/>
          <p:nvPr>
            <p:custDataLst>
              <p:tags r:id="rId25"/>
            </p:custDataLst>
          </p:nvPr>
        </p:nvCxnSpPr>
        <p:spPr>
          <a:xfrm>
            <a:off x="4768945" y="2081271"/>
            <a:ext cx="0" cy="661929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OTLSHAPE_M_0242190946cc403fab8ae7097a19f635_Connector1"/>
          <p:cNvCxnSpPr/>
          <p:nvPr>
            <p:custDataLst>
              <p:tags r:id="rId26"/>
            </p:custDataLst>
          </p:nvPr>
        </p:nvCxnSpPr>
        <p:spPr>
          <a:xfrm>
            <a:off x="3848886" y="1118304"/>
            <a:ext cx="0" cy="1624896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OTLSHAPE_M_ae122754d37247588d1d17e985611ee5_Connector1"/>
          <p:cNvCxnSpPr/>
          <p:nvPr>
            <p:custDataLst>
              <p:tags r:id="rId27"/>
            </p:custDataLst>
          </p:nvPr>
        </p:nvCxnSpPr>
        <p:spPr>
          <a:xfrm>
            <a:off x="1994526" y="2083030"/>
            <a:ext cx="0" cy="660170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OTLSHAPE_M_78299c09b701421fb4e398376ec3ac0b_Connector1"/>
          <p:cNvCxnSpPr/>
          <p:nvPr>
            <p:custDataLst>
              <p:tags r:id="rId28"/>
            </p:custDataLst>
          </p:nvPr>
        </p:nvCxnSpPr>
        <p:spPr>
          <a:xfrm>
            <a:off x="1082696" y="1118304"/>
            <a:ext cx="0" cy="1624896"/>
          </a:xfrm>
          <a:prstGeom prst="line">
            <a:avLst/>
          </a:prstGeom>
          <a:ln w="9525" cap="flat" cmpd="sng" algn="ctr">
            <a:solidFill>
              <a:srgbClr val="769226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2" name="OTLSHAPE_TB_00000000000000000000000000000000_LeftEndCaps"/>
          <p:cNvSpPr txBox="1"/>
          <p:nvPr>
            <p:custDataLst>
              <p:tags r:id="rId29"/>
            </p:custDataLst>
          </p:nvPr>
        </p:nvSpPr>
        <p:spPr>
          <a:xfrm>
            <a:off x="254000" y="27941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548235"/>
                </a:solidFill>
                <a:latin typeface="Calibri" panose="020F0502020204030204" pitchFamily="34" charset="0"/>
              </a:rPr>
              <a:t>1930</a:t>
            </a:r>
            <a:endParaRPr lang="en-US" b="1" spc="-38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23" name="OTLSHAPE_TB_00000000000000000000000000000000_RightEndCaps"/>
          <p:cNvSpPr txBox="1"/>
          <p:nvPr>
            <p:custDataLst>
              <p:tags r:id="rId30"/>
            </p:custDataLst>
          </p:nvPr>
        </p:nvSpPr>
        <p:spPr>
          <a:xfrm>
            <a:off x="11474534" y="27941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548235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24" name="OTLSHAPE_TB_00000000000000000000000000000000_ScaleContainer"/>
          <p:cNvSpPr/>
          <p:nvPr>
            <p:custDataLst>
              <p:tags r:id="rId31"/>
            </p:custDataLst>
          </p:nvPr>
        </p:nvSpPr>
        <p:spPr>
          <a:xfrm>
            <a:off x="844465" y="2743200"/>
            <a:ext cx="10515600" cy="381000"/>
          </a:xfrm>
          <a:prstGeom prst="roundRect">
            <a:avLst>
              <a:gd name="adj" fmla="val 100000"/>
            </a:avLst>
          </a:prstGeom>
          <a:solidFill>
            <a:srgbClr val="566B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5" name="OTLSHAPE_TB_00000000000000000000000000000000_ElapsedTim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6" name="OTLSHAPE_TB_00000000000000000000000000000000_TodayMarkerShape" hidden="1"/>
          <p:cNvSpPr/>
          <p:nvPr>
            <p:custDataLst>
              <p:tags r:id="rId33"/>
            </p:custDataLst>
          </p:nvPr>
        </p:nvSpPr>
        <p:spPr>
          <a:xfrm>
            <a:off x="955137" y="31242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7" name="OTLSHAPE_TB_00000000000000000000000000000000_TodayMarkerText" hidden="1"/>
          <p:cNvSpPr txBox="1"/>
          <p:nvPr>
            <p:custDataLst>
              <p:tags r:id="rId34"/>
            </p:custDataLst>
          </p:nvPr>
        </p:nvSpPr>
        <p:spPr>
          <a:xfrm>
            <a:off x="1009565" y="32512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28" name="OTLSHAPE_TB_00000000000000000000000000000000_TimescaleInterval1"/>
          <p:cNvSpPr txBox="1"/>
          <p:nvPr>
            <p:custDataLst>
              <p:tags r:id="rId35"/>
            </p:custDataLst>
          </p:nvPr>
        </p:nvSpPr>
        <p:spPr>
          <a:xfrm>
            <a:off x="1073065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1930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29" name="OTLSHAPE_TB_00000000000000000000000000000000_Separator1"/>
          <p:cNvCxnSpPr/>
          <p:nvPr>
            <p:custDataLst>
              <p:tags r:id="rId36"/>
            </p:custDataLst>
          </p:nvPr>
        </p:nvCxnSpPr>
        <p:spPr>
          <a:xfrm>
            <a:off x="1934372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30" name="OTLSHAPE_TB_00000000000000000000000000000000_TimescaleInterval2"/>
          <p:cNvSpPr txBox="1"/>
          <p:nvPr>
            <p:custDataLst>
              <p:tags r:id="rId37"/>
            </p:custDataLst>
          </p:nvPr>
        </p:nvSpPr>
        <p:spPr>
          <a:xfrm>
            <a:off x="1997872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1938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31" name="OTLSHAPE_TB_00000000000000000000000000000000_Separator2"/>
          <p:cNvCxnSpPr/>
          <p:nvPr>
            <p:custDataLst>
              <p:tags r:id="rId38"/>
            </p:custDataLst>
          </p:nvPr>
        </p:nvCxnSpPr>
        <p:spPr>
          <a:xfrm>
            <a:off x="2859178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32" name="OTLSHAPE_TB_00000000000000000000000000000000_TimescaleInterval3"/>
          <p:cNvSpPr txBox="1"/>
          <p:nvPr>
            <p:custDataLst>
              <p:tags r:id="rId39"/>
            </p:custDataLst>
          </p:nvPr>
        </p:nvSpPr>
        <p:spPr>
          <a:xfrm>
            <a:off x="2922678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1946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33" name="OTLSHAPE_TB_00000000000000000000000000000000_Separator3"/>
          <p:cNvCxnSpPr/>
          <p:nvPr>
            <p:custDataLst>
              <p:tags r:id="rId40"/>
            </p:custDataLst>
          </p:nvPr>
        </p:nvCxnSpPr>
        <p:spPr>
          <a:xfrm>
            <a:off x="3783984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34" name="OTLSHAPE_TB_00000000000000000000000000000000_TimescaleInterval4"/>
          <p:cNvSpPr txBox="1"/>
          <p:nvPr>
            <p:custDataLst>
              <p:tags r:id="rId41"/>
            </p:custDataLst>
          </p:nvPr>
        </p:nvSpPr>
        <p:spPr>
          <a:xfrm>
            <a:off x="3847484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1954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35" name="OTLSHAPE_TB_00000000000000000000000000000000_Separator4"/>
          <p:cNvCxnSpPr/>
          <p:nvPr>
            <p:custDataLst>
              <p:tags r:id="rId42"/>
            </p:custDataLst>
          </p:nvPr>
        </p:nvCxnSpPr>
        <p:spPr>
          <a:xfrm>
            <a:off x="4708790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36" name="OTLSHAPE_TB_00000000000000000000000000000000_TimescaleInterval5"/>
          <p:cNvSpPr txBox="1"/>
          <p:nvPr>
            <p:custDataLst>
              <p:tags r:id="rId43"/>
            </p:custDataLst>
          </p:nvPr>
        </p:nvSpPr>
        <p:spPr>
          <a:xfrm>
            <a:off x="4772290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1962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37" name="OTLSHAPE_TB_00000000000000000000000000000000_Separator5"/>
          <p:cNvCxnSpPr/>
          <p:nvPr>
            <p:custDataLst>
              <p:tags r:id="rId44"/>
            </p:custDataLst>
          </p:nvPr>
        </p:nvCxnSpPr>
        <p:spPr>
          <a:xfrm>
            <a:off x="5633597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38" name="OTLSHAPE_TB_00000000000000000000000000000000_TimescaleInterval6"/>
          <p:cNvSpPr txBox="1"/>
          <p:nvPr>
            <p:custDataLst>
              <p:tags r:id="rId45"/>
            </p:custDataLst>
          </p:nvPr>
        </p:nvSpPr>
        <p:spPr>
          <a:xfrm>
            <a:off x="5697097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1970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39" name="OTLSHAPE_TB_00000000000000000000000000000000_Separator6"/>
          <p:cNvCxnSpPr/>
          <p:nvPr>
            <p:custDataLst>
              <p:tags r:id="rId46"/>
            </p:custDataLst>
          </p:nvPr>
        </p:nvCxnSpPr>
        <p:spPr>
          <a:xfrm>
            <a:off x="6558403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0" name="OTLSHAPE_TB_00000000000000000000000000000000_TimescaleInterval7"/>
          <p:cNvSpPr txBox="1"/>
          <p:nvPr>
            <p:custDataLst>
              <p:tags r:id="rId47"/>
            </p:custDataLst>
          </p:nvPr>
        </p:nvSpPr>
        <p:spPr>
          <a:xfrm>
            <a:off x="6621903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1978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41" name="OTLSHAPE_TB_00000000000000000000000000000000_Separator7"/>
          <p:cNvCxnSpPr/>
          <p:nvPr>
            <p:custDataLst>
              <p:tags r:id="rId48"/>
            </p:custDataLst>
          </p:nvPr>
        </p:nvCxnSpPr>
        <p:spPr>
          <a:xfrm>
            <a:off x="7483209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2" name="OTLSHAPE_TB_00000000000000000000000000000000_TimescaleInterval8"/>
          <p:cNvSpPr txBox="1"/>
          <p:nvPr>
            <p:custDataLst>
              <p:tags r:id="rId49"/>
            </p:custDataLst>
          </p:nvPr>
        </p:nvSpPr>
        <p:spPr>
          <a:xfrm>
            <a:off x="7546709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1986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43" name="OTLSHAPE_TB_00000000000000000000000000000000_Separator8"/>
          <p:cNvCxnSpPr/>
          <p:nvPr>
            <p:custDataLst>
              <p:tags r:id="rId50"/>
            </p:custDataLst>
          </p:nvPr>
        </p:nvCxnSpPr>
        <p:spPr>
          <a:xfrm>
            <a:off x="8408015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" name="OTLSHAPE_TB_00000000000000000000000000000000_TimescaleInterval9"/>
          <p:cNvSpPr txBox="1"/>
          <p:nvPr>
            <p:custDataLst>
              <p:tags r:id="rId51"/>
            </p:custDataLst>
          </p:nvPr>
        </p:nvSpPr>
        <p:spPr>
          <a:xfrm>
            <a:off x="8471515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1994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45" name="OTLSHAPE_TB_00000000000000000000000000000000_Separator9"/>
          <p:cNvCxnSpPr/>
          <p:nvPr>
            <p:custDataLst>
              <p:tags r:id="rId52"/>
            </p:custDataLst>
          </p:nvPr>
        </p:nvCxnSpPr>
        <p:spPr>
          <a:xfrm>
            <a:off x="9332822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OTLSHAPE_TB_00000000000000000000000000000000_TimescaleInterval10"/>
          <p:cNvSpPr txBox="1"/>
          <p:nvPr>
            <p:custDataLst>
              <p:tags r:id="rId53"/>
            </p:custDataLst>
          </p:nvPr>
        </p:nvSpPr>
        <p:spPr>
          <a:xfrm>
            <a:off x="9396322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2002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cxnSp>
        <p:nvCxnSpPr>
          <p:cNvPr id="6147" name="OTLSHAPE_TB_00000000000000000000000000000000_Separator10"/>
          <p:cNvCxnSpPr/>
          <p:nvPr>
            <p:custDataLst>
              <p:tags r:id="rId54"/>
            </p:custDataLst>
          </p:nvPr>
        </p:nvCxnSpPr>
        <p:spPr>
          <a:xfrm>
            <a:off x="10257628" y="2806700"/>
            <a:ext cx="0" cy="254000"/>
          </a:xfrm>
          <a:prstGeom prst="line">
            <a:avLst/>
          </a:prstGeom>
          <a:ln w="6350" cap="flat" cmpd="sng" algn="ctr">
            <a:solidFill>
              <a:srgbClr val="F0EBE3">
                <a:alpha val="2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OTLSHAPE_TB_00000000000000000000000000000000_TimescaleInterval11"/>
          <p:cNvSpPr txBox="1"/>
          <p:nvPr>
            <p:custDataLst>
              <p:tags r:id="rId55"/>
            </p:custDataLst>
          </p:nvPr>
        </p:nvSpPr>
        <p:spPr>
          <a:xfrm>
            <a:off x="10321128" y="28251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b="1" spc="-26" smtClean="0">
                <a:solidFill>
                  <a:srgbClr val="F0EBE3"/>
                </a:solidFill>
                <a:latin typeface="Calibri" panose="020F0502020204030204" pitchFamily="34" charset="0"/>
              </a:rPr>
              <a:t>2010</a:t>
            </a:r>
            <a:endParaRPr lang="en-US" sz="1400" b="1" spc="-26">
              <a:solidFill>
                <a:srgbClr val="F0EBE3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OTLSHAPE_M_78299c09b701421fb4e398376ec3ac0b_Title"/>
          <p:cNvSpPr txBox="1"/>
          <p:nvPr>
            <p:custDataLst>
              <p:tags r:id="rId56"/>
            </p:custDataLst>
          </p:nvPr>
        </p:nvSpPr>
        <p:spPr>
          <a:xfrm>
            <a:off x="1368446" y="990817"/>
            <a:ext cx="546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Uruguay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77" name="OTLSHAPE_M_78299c09b701421fb4e398376ec3ac0b_Date"/>
          <p:cNvSpPr txBox="1"/>
          <p:nvPr>
            <p:custDataLst>
              <p:tags r:id="rId57"/>
            </p:custDataLst>
          </p:nvPr>
        </p:nvSpPr>
        <p:spPr>
          <a:xfrm>
            <a:off x="1368446" y="1202272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30, 1930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78" name="OTLSHAPE_M_78299c09b701421fb4e398376ec3ac0b_Shape"/>
          <p:cNvSpPr/>
          <p:nvPr>
            <p:custDataLst>
              <p:tags r:id="rId58"/>
            </p:custDataLst>
          </p:nvPr>
        </p:nvSpPr>
        <p:spPr>
          <a:xfrm rot="16200000">
            <a:off x="1133496" y="109290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9" name="OTLSHAPE_M_ae122754d37247588d1d17e985611ee5_Title"/>
          <p:cNvSpPr txBox="1"/>
          <p:nvPr>
            <p:custDataLst>
              <p:tags r:id="rId59"/>
            </p:custDataLst>
          </p:nvPr>
        </p:nvSpPr>
        <p:spPr>
          <a:xfrm>
            <a:off x="2280276" y="1955543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Italy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80" name="OTLSHAPE_M_ae122754d37247588d1d17e985611ee5_Date"/>
          <p:cNvSpPr txBox="1"/>
          <p:nvPr>
            <p:custDataLst>
              <p:tags r:id="rId60"/>
            </p:custDataLst>
          </p:nvPr>
        </p:nvSpPr>
        <p:spPr>
          <a:xfrm>
            <a:off x="2280276" y="2166998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19, 1938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81" name="OTLSHAPE_M_ae122754d37247588d1d17e985611ee5_Shape"/>
          <p:cNvSpPr/>
          <p:nvPr>
            <p:custDataLst>
              <p:tags r:id="rId61"/>
            </p:custDataLst>
          </p:nvPr>
        </p:nvSpPr>
        <p:spPr>
          <a:xfrm rot="16200000">
            <a:off x="2045326" y="2057630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2" name="OTLSHAPE_M_0242190946cc403fab8ae7097a19f635_Title"/>
          <p:cNvSpPr txBox="1"/>
          <p:nvPr>
            <p:custDataLst>
              <p:tags r:id="rId62"/>
            </p:custDataLst>
          </p:nvPr>
        </p:nvSpPr>
        <p:spPr>
          <a:xfrm>
            <a:off x="4134636" y="990817"/>
            <a:ext cx="939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548235"/>
                </a:solidFill>
                <a:latin typeface="Calibri" panose="020F0502020204030204" pitchFamily="34" charset="0"/>
              </a:rPr>
              <a:t>West Germany</a:t>
            </a:r>
            <a:endParaRPr lang="en-US" sz="1200" b="1" spc="-6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83" name="OTLSHAPE_M_0242190946cc403fab8ae7097a19f635_Date"/>
          <p:cNvSpPr txBox="1"/>
          <p:nvPr>
            <p:custDataLst>
              <p:tags r:id="rId63"/>
            </p:custDataLst>
          </p:nvPr>
        </p:nvSpPr>
        <p:spPr>
          <a:xfrm>
            <a:off x="4134636" y="1202272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4, 1954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84" name="OTLSHAPE_M_0242190946cc403fab8ae7097a19f635_Shape"/>
          <p:cNvSpPr/>
          <p:nvPr>
            <p:custDataLst>
              <p:tags r:id="rId64"/>
            </p:custDataLst>
          </p:nvPr>
        </p:nvSpPr>
        <p:spPr>
          <a:xfrm rot="16200000">
            <a:off x="3899686" y="109290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5" name="OTLSHAPE_M_368d2668005242179350eebb115e1f2b_Title"/>
          <p:cNvSpPr txBox="1"/>
          <p:nvPr>
            <p:custDataLst>
              <p:tags r:id="rId65"/>
            </p:custDataLst>
          </p:nvPr>
        </p:nvSpPr>
        <p:spPr>
          <a:xfrm>
            <a:off x="5054695" y="1953784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Brazil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86" name="OTLSHAPE_M_368d2668005242179350eebb115e1f2b_Date"/>
          <p:cNvSpPr txBox="1"/>
          <p:nvPr>
            <p:custDataLst>
              <p:tags r:id="rId66"/>
            </p:custDataLst>
          </p:nvPr>
        </p:nvSpPr>
        <p:spPr>
          <a:xfrm>
            <a:off x="5054695" y="2165239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19, 1962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87" name="OTLSHAPE_M_368d2668005242179350eebb115e1f2b_Shape"/>
          <p:cNvSpPr/>
          <p:nvPr>
            <p:custDataLst>
              <p:tags r:id="rId67"/>
            </p:custDataLst>
          </p:nvPr>
        </p:nvSpPr>
        <p:spPr>
          <a:xfrm rot="16200000">
            <a:off x="4819745" y="20558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8" name="OTLSHAPE_M_7287f4144a5d41548d24edfaed410c2c_Title"/>
          <p:cNvSpPr txBox="1"/>
          <p:nvPr>
            <p:custDataLst>
              <p:tags r:id="rId68"/>
            </p:custDataLst>
          </p:nvPr>
        </p:nvSpPr>
        <p:spPr>
          <a:xfrm>
            <a:off x="5980134" y="990817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Brazil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89" name="OTLSHAPE_M_7287f4144a5d41548d24edfaed410c2c_Date"/>
          <p:cNvSpPr txBox="1"/>
          <p:nvPr>
            <p:custDataLst>
              <p:tags r:id="rId69"/>
            </p:custDataLst>
          </p:nvPr>
        </p:nvSpPr>
        <p:spPr>
          <a:xfrm>
            <a:off x="5980134" y="1202272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21, 1970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90" name="OTLSHAPE_M_7287f4144a5d41548d24edfaed410c2c_Shape"/>
          <p:cNvSpPr/>
          <p:nvPr>
            <p:custDataLst>
              <p:tags r:id="rId70"/>
            </p:custDataLst>
          </p:nvPr>
        </p:nvSpPr>
        <p:spPr>
          <a:xfrm rot="16200000">
            <a:off x="5745184" y="109290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1" name="OTLSHAPE_M_ccd0fd3699744e86ae7353d33a728071_Title"/>
          <p:cNvSpPr txBox="1"/>
          <p:nvPr>
            <p:custDataLst>
              <p:tags r:id="rId71"/>
            </p:custDataLst>
          </p:nvPr>
        </p:nvSpPr>
        <p:spPr>
          <a:xfrm>
            <a:off x="6906206" y="1953784"/>
            <a:ext cx="622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0" smtClean="0">
                <a:solidFill>
                  <a:srgbClr val="548235"/>
                </a:solidFill>
                <a:latin typeface="Calibri" panose="020F0502020204030204" pitchFamily="34" charset="0"/>
              </a:rPr>
              <a:t>Argentina</a:t>
            </a:r>
            <a:endParaRPr lang="en-US" sz="1200" b="1" spc="-10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92" name="OTLSHAPE_M_ccd0fd3699744e86ae7353d33a728071_Date"/>
          <p:cNvSpPr txBox="1"/>
          <p:nvPr>
            <p:custDataLst>
              <p:tags r:id="rId72"/>
            </p:custDataLst>
          </p:nvPr>
        </p:nvSpPr>
        <p:spPr>
          <a:xfrm>
            <a:off x="6906206" y="2165239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25, 1978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93" name="OTLSHAPE_M_ccd0fd3699744e86ae7353d33a728071_Shape"/>
          <p:cNvSpPr/>
          <p:nvPr>
            <p:custDataLst>
              <p:tags r:id="rId73"/>
            </p:custDataLst>
          </p:nvPr>
        </p:nvSpPr>
        <p:spPr>
          <a:xfrm rot="16200000">
            <a:off x="6671256" y="20558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4" name="OTLSHAPE_M_0133db4bc195423fa1b2ec81e89074da_Title"/>
          <p:cNvSpPr txBox="1"/>
          <p:nvPr>
            <p:custDataLst>
              <p:tags r:id="rId74"/>
            </p:custDataLst>
          </p:nvPr>
        </p:nvSpPr>
        <p:spPr>
          <a:xfrm>
            <a:off x="7832279" y="990817"/>
            <a:ext cx="622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0" smtClean="0">
                <a:solidFill>
                  <a:srgbClr val="548235"/>
                </a:solidFill>
                <a:latin typeface="Calibri" panose="020F0502020204030204" pitchFamily="34" charset="0"/>
              </a:rPr>
              <a:t>Argentina</a:t>
            </a:r>
            <a:endParaRPr lang="en-US" sz="1200" b="1" spc="-10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95" name="OTLSHAPE_M_0133db4bc195423fa1b2ec81e89074da_Date"/>
          <p:cNvSpPr txBox="1"/>
          <p:nvPr>
            <p:custDataLst>
              <p:tags r:id="rId75"/>
            </p:custDataLst>
          </p:nvPr>
        </p:nvSpPr>
        <p:spPr>
          <a:xfrm>
            <a:off x="7832279" y="1202272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29, 1986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96" name="OTLSHAPE_M_0133db4bc195423fa1b2ec81e89074da_Shape"/>
          <p:cNvSpPr/>
          <p:nvPr>
            <p:custDataLst>
              <p:tags r:id="rId76"/>
            </p:custDataLst>
          </p:nvPr>
        </p:nvSpPr>
        <p:spPr>
          <a:xfrm rot="16200000">
            <a:off x="7597329" y="109290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7" name="OTLSHAPE_M_64a01a320dbb4c0fb3edcbdcae6a0a7c_Title"/>
          <p:cNvSpPr txBox="1"/>
          <p:nvPr>
            <p:custDataLst>
              <p:tags r:id="rId77"/>
            </p:custDataLst>
          </p:nvPr>
        </p:nvSpPr>
        <p:spPr>
          <a:xfrm>
            <a:off x="8762782" y="1953784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Brazil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198" name="OTLSHAPE_M_64a01a320dbb4c0fb3edcbdcae6a0a7c_Date"/>
          <p:cNvSpPr txBox="1"/>
          <p:nvPr>
            <p:custDataLst>
              <p:tags r:id="rId78"/>
            </p:custDataLst>
          </p:nvPr>
        </p:nvSpPr>
        <p:spPr>
          <a:xfrm>
            <a:off x="8762782" y="2165239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17, 1994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199" name="OTLSHAPE_M_64a01a320dbb4c0fb3edcbdcae6a0a7c_Shape"/>
          <p:cNvSpPr/>
          <p:nvPr>
            <p:custDataLst>
              <p:tags r:id="rId79"/>
            </p:custDataLst>
          </p:nvPr>
        </p:nvSpPr>
        <p:spPr>
          <a:xfrm rot="16200000">
            <a:off x="8527832" y="20558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0" name="OTLSHAPE_M_8d622a9132ac4dfb9ffa3a3713f5752d_Title"/>
          <p:cNvSpPr txBox="1"/>
          <p:nvPr>
            <p:custDataLst>
              <p:tags r:id="rId80"/>
            </p:custDataLst>
          </p:nvPr>
        </p:nvSpPr>
        <p:spPr>
          <a:xfrm>
            <a:off x="9682208" y="990817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Brazil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201" name="OTLSHAPE_M_8d622a9132ac4dfb9ffa3a3713f5752d_Date"/>
          <p:cNvSpPr txBox="1"/>
          <p:nvPr>
            <p:custDataLst>
              <p:tags r:id="rId81"/>
            </p:custDataLst>
          </p:nvPr>
        </p:nvSpPr>
        <p:spPr>
          <a:xfrm>
            <a:off x="9682208" y="1202272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30, 2002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202" name="OTLSHAPE_M_8d622a9132ac4dfb9ffa3a3713f5752d_Shape"/>
          <p:cNvSpPr/>
          <p:nvPr>
            <p:custDataLst>
              <p:tags r:id="rId82"/>
            </p:custDataLst>
          </p:nvPr>
        </p:nvSpPr>
        <p:spPr>
          <a:xfrm rot="16200000">
            <a:off x="9447258" y="109290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3" name="OTLSHAPE_M_65702e7d9e5f4eb5b6ef5d6466a8abf3_Title"/>
          <p:cNvSpPr txBox="1"/>
          <p:nvPr>
            <p:custDataLst>
              <p:tags r:id="rId83"/>
            </p:custDataLst>
          </p:nvPr>
        </p:nvSpPr>
        <p:spPr>
          <a:xfrm>
            <a:off x="10610496" y="1953784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4" smtClean="0">
                <a:solidFill>
                  <a:srgbClr val="548235"/>
                </a:solidFill>
                <a:latin typeface="Calibri" panose="020F0502020204030204" pitchFamily="34" charset="0"/>
              </a:rPr>
              <a:t>Spain</a:t>
            </a:r>
            <a:endParaRPr lang="en-US" sz="1200" b="1" spc="-14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6204" name="OTLSHAPE_M_65702e7d9e5f4eb5b6ef5d6466a8abf3_Date"/>
          <p:cNvSpPr txBox="1"/>
          <p:nvPr>
            <p:custDataLst>
              <p:tags r:id="rId84"/>
            </p:custDataLst>
          </p:nvPr>
        </p:nvSpPr>
        <p:spPr>
          <a:xfrm>
            <a:off x="10610496" y="2165239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11, 2010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6205" name="OTLSHAPE_M_65702e7d9e5f4eb5b6ef5d6466a8abf3_Shape"/>
          <p:cNvSpPr/>
          <p:nvPr>
            <p:custDataLst>
              <p:tags r:id="rId85"/>
            </p:custDataLst>
          </p:nvPr>
        </p:nvSpPr>
        <p:spPr>
          <a:xfrm rot="16200000">
            <a:off x="10375546" y="20558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7" name="OTLSHAPE_M_ef485566217f427ab79f6ccd3c29dd8e_Title"/>
          <p:cNvSpPr txBox="1"/>
          <p:nvPr>
            <p:custDataLst>
              <p:tags r:id="rId86"/>
            </p:custDataLst>
          </p:nvPr>
        </p:nvSpPr>
        <p:spPr>
          <a:xfrm>
            <a:off x="1815024" y="3724317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Italy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04" name="OTLSHAPE_M_ef485566217f427ab79f6ccd3c29dd8e_Date"/>
          <p:cNvSpPr txBox="1"/>
          <p:nvPr>
            <p:custDataLst>
              <p:tags r:id="rId87"/>
            </p:custDataLst>
          </p:nvPr>
        </p:nvSpPr>
        <p:spPr>
          <a:xfrm>
            <a:off x="1815024" y="3528398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10, 1934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05" name="OTLSHAPE_M_ef485566217f427ab79f6ccd3c29dd8e_Shape"/>
          <p:cNvSpPr/>
          <p:nvPr>
            <p:custDataLst>
              <p:tags r:id="rId88"/>
            </p:custDataLst>
          </p:nvPr>
        </p:nvSpPr>
        <p:spPr>
          <a:xfrm rot="16200000">
            <a:off x="1580074" y="3579685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OTLSHAPE_M_90314ddcc143408d8876e247ad68ffd1_Title"/>
          <p:cNvSpPr txBox="1"/>
          <p:nvPr>
            <p:custDataLst>
              <p:tags r:id="rId89"/>
            </p:custDataLst>
          </p:nvPr>
        </p:nvSpPr>
        <p:spPr>
          <a:xfrm>
            <a:off x="3676031" y="3724318"/>
            <a:ext cx="546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Uruguay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07" name="OTLSHAPE_M_90314ddcc143408d8876e247ad68ffd1_Date"/>
          <p:cNvSpPr txBox="1"/>
          <p:nvPr>
            <p:custDataLst>
              <p:tags r:id="rId90"/>
            </p:custDataLst>
          </p:nvPr>
        </p:nvSpPr>
        <p:spPr>
          <a:xfrm>
            <a:off x="3676031" y="3528399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16, 1950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08" name="OTLSHAPE_M_90314ddcc143408d8876e247ad68ffd1_Shape"/>
          <p:cNvSpPr/>
          <p:nvPr>
            <p:custDataLst>
              <p:tags r:id="rId91"/>
            </p:custDataLst>
          </p:nvPr>
        </p:nvSpPr>
        <p:spPr>
          <a:xfrm rot="16200000">
            <a:off x="3441081" y="3579687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OTLSHAPE_M_292dbe2df1934c96aec2bee1e105833f_Title"/>
          <p:cNvSpPr txBox="1"/>
          <p:nvPr>
            <p:custDataLst>
              <p:tags r:id="rId92"/>
            </p:custDataLst>
          </p:nvPr>
        </p:nvSpPr>
        <p:spPr>
          <a:xfrm>
            <a:off x="4595457" y="4687356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Brazil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10" name="OTLSHAPE_M_292dbe2df1934c96aec2bee1e105833f_Date"/>
          <p:cNvSpPr txBox="1"/>
          <p:nvPr>
            <p:custDataLst>
              <p:tags r:id="rId93"/>
            </p:custDataLst>
          </p:nvPr>
        </p:nvSpPr>
        <p:spPr>
          <a:xfrm>
            <a:off x="4595457" y="4491437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June 29, 1958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11" name="OTLSHAPE_M_292dbe2df1934c96aec2bee1e105833f_Shape"/>
          <p:cNvSpPr/>
          <p:nvPr>
            <p:custDataLst>
              <p:tags r:id="rId94"/>
            </p:custDataLst>
          </p:nvPr>
        </p:nvSpPr>
        <p:spPr>
          <a:xfrm rot="16200000">
            <a:off x="4360507" y="4542725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OTLSHAPE_M_be87a25a301d44c2a6363d94088778d4_Title"/>
          <p:cNvSpPr txBox="1"/>
          <p:nvPr>
            <p:custDataLst>
              <p:tags r:id="rId95"/>
            </p:custDataLst>
          </p:nvPr>
        </p:nvSpPr>
        <p:spPr>
          <a:xfrm>
            <a:off x="5530074" y="3725802"/>
            <a:ext cx="508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4" smtClean="0">
                <a:solidFill>
                  <a:srgbClr val="548235"/>
                </a:solidFill>
                <a:latin typeface="Calibri" panose="020F0502020204030204" pitchFamily="34" charset="0"/>
              </a:rPr>
              <a:t>England</a:t>
            </a:r>
            <a:endParaRPr lang="en-US" sz="1200" b="1" spc="-14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13" name="OTLSHAPE_M_be87a25a301d44c2a6363d94088778d4_Date"/>
          <p:cNvSpPr txBox="1"/>
          <p:nvPr>
            <p:custDataLst>
              <p:tags r:id="rId96"/>
            </p:custDataLst>
          </p:nvPr>
        </p:nvSpPr>
        <p:spPr>
          <a:xfrm>
            <a:off x="5530074" y="352988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30, 1966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14" name="OTLSHAPE_M_be87a25a301d44c2a6363d94088778d4_Shape"/>
          <p:cNvSpPr/>
          <p:nvPr>
            <p:custDataLst>
              <p:tags r:id="rId97"/>
            </p:custDataLst>
          </p:nvPr>
        </p:nvSpPr>
        <p:spPr>
          <a:xfrm rot="16200000">
            <a:off x="5295124" y="35811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OTLSHAPE_M_8b67926339764263bead11c14e04a362_Title"/>
          <p:cNvSpPr txBox="1"/>
          <p:nvPr>
            <p:custDataLst>
              <p:tags r:id="rId98"/>
            </p:custDataLst>
          </p:nvPr>
        </p:nvSpPr>
        <p:spPr>
          <a:xfrm>
            <a:off x="6447601" y="4678905"/>
            <a:ext cx="939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548235"/>
                </a:solidFill>
                <a:latin typeface="Calibri" panose="020F0502020204030204" pitchFamily="34" charset="0"/>
              </a:rPr>
              <a:t>West Germany</a:t>
            </a:r>
            <a:endParaRPr lang="en-US" sz="1200" b="1" spc="-6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16" name="OTLSHAPE_M_8b67926339764263bead11c14e04a362_Date"/>
          <p:cNvSpPr txBox="1"/>
          <p:nvPr>
            <p:custDataLst>
              <p:tags r:id="rId99"/>
            </p:custDataLst>
          </p:nvPr>
        </p:nvSpPr>
        <p:spPr>
          <a:xfrm>
            <a:off x="6447601" y="4482986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7, 1974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17" name="OTLSHAPE_M_8b67926339764263bead11c14e04a362_Shape"/>
          <p:cNvSpPr/>
          <p:nvPr>
            <p:custDataLst>
              <p:tags r:id="rId100"/>
            </p:custDataLst>
          </p:nvPr>
        </p:nvSpPr>
        <p:spPr>
          <a:xfrm rot="16200000">
            <a:off x="6212651" y="453427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OTLSHAPE_M_b6562cfc115047b1a7714586110085e8_Title"/>
          <p:cNvSpPr txBox="1"/>
          <p:nvPr>
            <p:custDataLst>
              <p:tags r:id="rId101"/>
            </p:custDataLst>
          </p:nvPr>
        </p:nvSpPr>
        <p:spPr>
          <a:xfrm>
            <a:off x="7373674" y="3725802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Italy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19" name="OTLSHAPE_M_b6562cfc115047b1a7714586110085e8_Date"/>
          <p:cNvSpPr txBox="1"/>
          <p:nvPr>
            <p:custDataLst>
              <p:tags r:id="rId102"/>
            </p:custDataLst>
          </p:nvPr>
        </p:nvSpPr>
        <p:spPr>
          <a:xfrm>
            <a:off x="7373674" y="352988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11, 1982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20" name="OTLSHAPE_M_b6562cfc115047b1a7714586110085e8_Shape"/>
          <p:cNvSpPr/>
          <p:nvPr>
            <p:custDataLst>
              <p:tags r:id="rId103"/>
            </p:custDataLst>
          </p:nvPr>
        </p:nvSpPr>
        <p:spPr>
          <a:xfrm rot="16200000">
            <a:off x="7138724" y="35811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OTLSHAPE_M_f840d7cf7798412cb21be5f99e0089a4_Title"/>
          <p:cNvSpPr txBox="1"/>
          <p:nvPr>
            <p:custDataLst>
              <p:tags r:id="rId104"/>
            </p:custDataLst>
          </p:nvPr>
        </p:nvSpPr>
        <p:spPr>
          <a:xfrm>
            <a:off x="8297531" y="4678905"/>
            <a:ext cx="939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6" smtClean="0">
                <a:solidFill>
                  <a:srgbClr val="548235"/>
                </a:solidFill>
                <a:latin typeface="Calibri" panose="020F0502020204030204" pitchFamily="34" charset="0"/>
              </a:rPr>
              <a:t>West Germany</a:t>
            </a:r>
            <a:endParaRPr lang="en-US" sz="1200" b="1" spc="-6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22" name="OTLSHAPE_M_f840d7cf7798412cb21be5f99e0089a4_Date"/>
          <p:cNvSpPr txBox="1"/>
          <p:nvPr>
            <p:custDataLst>
              <p:tags r:id="rId105"/>
            </p:custDataLst>
          </p:nvPr>
        </p:nvSpPr>
        <p:spPr>
          <a:xfrm>
            <a:off x="8297531" y="4482986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8, 1990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25" name="OTLSHAPE_M_f840d7cf7798412cb21be5f99e0089a4_Shape"/>
          <p:cNvSpPr/>
          <p:nvPr>
            <p:custDataLst>
              <p:tags r:id="rId106"/>
            </p:custDataLst>
          </p:nvPr>
        </p:nvSpPr>
        <p:spPr>
          <a:xfrm rot="16200000">
            <a:off x="8062581" y="453427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OTLSHAPE_M_aa25210bf285400494b01d8524ae7637_Title"/>
          <p:cNvSpPr txBox="1"/>
          <p:nvPr>
            <p:custDataLst>
              <p:tags r:id="rId107"/>
            </p:custDataLst>
          </p:nvPr>
        </p:nvSpPr>
        <p:spPr>
          <a:xfrm>
            <a:off x="9223603" y="3725802"/>
            <a:ext cx="419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0" smtClean="0">
                <a:solidFill>
                  <a:srgbClr val="548235"/>
                </a:solidFill>
                <a:latin typeface="Calibri" panose="020F0502020204030204" pitchFamily="34" charset="0"/>
              </a:rPr>
              <a:t>France</a:t>
            </a:r>
            <a:endParaRPr lang="en-US" sz="1200" b="1" spc="-10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27" name="OTLSHAPE_M_aa25210bf285400494b01d8524ae7637_Date"/>
          <p:cNvSpPr txBox="1"/>
          <p:nvPr>
            <p:custDataLst>
              <p:tags r:id="rId108"/>
            </p:custDataLst>
          </p:nvPr>
        </p:nvSpPr>
        <p:spPr>
          <a:xfrm>
            <a:off x="9223603" y="352988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12, 1998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28" name="OTLSHAPE_M_aa25210bf285400494b01d8524ae7637_Shape"/>
          <p:cNvSpPr/>
          <p:nvPr>
            <p:custDataLst>
              <p:tags r:id="rId109"/>
            </p:custDataLst>
          </p:nvPr>
        </p:nvSpPr>
        <p:spPr>
          <a:xfrm rot="16200000">
            <a:off x="8988653" y="35811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OTLSHAPE_M_43a0b96788704ccbaae827a664baecad_Title"/>
          <p:cNvSpPr txBox="1"/>
          <p:nvPr>
            <p:custDataLst>
              <p:tags r:id="rId110"/>
            </p:custDataLst>
          </p:nvPr>
        </p:nvSpPr>
        <p:spPr>
          <a:xfrm>
            <a:off x="10147460" y="4678905"/>
            <a:ext cx="27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12" smtClean="0">
                <a:solidFill>
                  <a:srgbClr val="548235"/>
                </a:solidFill>
                <a:latin typeface="Calibri" panose="020F0502020204030204" pitchFamily="34" charset="0"/>
              </a:rPr>
              <a:t>Italy</a:t>
            </a:r>
            <a:endParaRPr lang="en-US" sz="1200" b="1" spc="-12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30" name="OTLSHAPE_M_43a0b96788704ccbaae827a664baecad_Date"/>
          <p:cNvSpPr txBox="1"/>
          <p:nvPr>
            <p:custDataLst>
              <p:tags r:id="rId111"/>
            </p:custDataLst>
          </p:nvPr>
        </p:nvSpPr>
        <p:spPr>
          <a:xfrm>
            <a:off x="10147460" y="4482986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9, 2006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31" name="OTLSHAPE_M_43a0b96788704ccbaae827a664baecad_Shape"/>
          <p:cNvSpPr/>
          <p:nvPr>
            <p:custDataLst>
              <p:tags r:id="rId112"/>
            </p:custDataLst>
          </p:nvPr>
        </p:nvSpPr>
        <p:spPr>
          <a:xfrm rot="16200000">
            <a:off x="9912510" y="4534274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OTLSHAPE_M_88066c8eb33744c9922cd4f0950993f8_Title"/>
          <p:cNvSpPr txBox="1"/>
          <p:nvPr>
            <p:custDataLst>
              <p:tags r:id="rId113"/>
            </p:custDataLst>
          </p:nvPr>
        </p:nvSpPr>
        <p:spPr>
          <a:xfrm>
            <a:off x="11073532" y="3725802"/>
            <a:ext cx="584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b="1" spc="-8" smtClean="0">
                <a:solidFill>
                  <a:srgbClr val="548235"/>
                </a:solidFill>
                <a:latin typeface="Calibri" panose="020F0502020204030204" pitchFamily="34" charset="0"/>
              </a:rPr>
              <a:t>Germany</a:t>
            </a:r>
            <a:endParaRPr lang="en-US" sz="1200" b="1" spc="-8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733" name="OTLSHAPE_M_88066c8eb33744c9922cd4f0950993f8_Date"/>
          <p:cNvSpPr txBox="1"/>
          <p:nvPr>
            <p:custDataLst>
              <p:tags r:id="rId114"/>
            </p:custDataLst>
          </p:nvPr>
        </p:nvSpPr>
        <p:spPr>
          <a:xfrm>
            <a:off x="11073532" y="352988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spc="-6" smtClean="0">
                <a:solidFill>
                  <a:srgbClr val="6B8523"/>
                </a:solidFill>
                <a:latin typeface="Calibri" panose="020F0502020204030204" pitchFamily="34" charset="0"/>
              </a:rPr>
              <a:t>July 13, 2014</a:t>
            </a:r>
            <a:endParaRPr lang="en-US" sz="1100" spc="-6">
              <a:solidFill>
                <a:srgbClr val="6B8523"/>
              </a:solidFill>
              <a:latin typeface="Calibri" panose="020F0502020204030204" pitchFamily="34" charset="0"/>
            </a:endParaRPr>
          </a:p>
        </p:txBody>
      </p:sp>
      <p:sp>
        <p:nvSpPr>
          <p:cNvPr id="734" name="OTLSHAPE_M_88066c8eb33744c9922cd4f0950993f8_Shape"/>
          <p:cNvSpPr/>
          <p:nvPr>
            <p:custDataLst>
              <p:tags r:id="rId115"/>
            </p:custDataLst>
          </p:nvPr>
        </p:nvSpPr>
        <p:spPr>
          <a:xfrm rot="16200000">
            <a:off x="10838582" y="3581171"/>
            <a:ext cx="177800" cy="228600"/>
          </a:xfrm>
          <a:prstGeom prst="flowChartMerge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6" name="Picture 365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3065" y="1101050"/>
            <a:ext cx="275323" cy="202444"/>
          </a:xfrm>
          <a:prstGeom prst="rect">
            <a:avLst/>
          </a:prstGeom>
        </p:spPr>
      </p:pic>
      <p:pic>
        <p:nvPicPr>
          <p:cNvPr id="723" name="Picture 722"/>
          <p:cNvPicPr>
            <a:picLocks/>
          </p:cNvPicPr>
          <p:nvPr/>
        </p:nvPicPr>
        <p:blipFill>
          <a:blip r:embed="rId119"/>
          <a:stretch>
            <a:fillRect/>
          </a:stretch>
        </p:blipFill>
        <p:spPr>
          <a:xfrm>
            <a:off x="4764762" y="2064283"/>
            <a:ext cx="277836" cy="201168"/>
          </a:xfrm>
          <a:prstGeom prst="rect">
            <a:avLst/>
          </a:prstGeom>
        </p:spPr>
      </p:pic>
      <p:pic>
        <p:nvPicPr>
          <p:cNvPr id="724" name="Picture 723"/>
          <p:cNvPicPr>
            <a:picLocks/>
          </p:cNvPicPr>
          <p:nvPr/>
        </p:nvPicPr>
        <p:blipFill>
          <a:blip r:embed="rId120"/>
          <a:stretch>
            <a:fillRect/>
          </a:stretch>
        </p:blipFill>
        <p:spPr>
          <a:xfrm>
            <a:off x="5690684" y="1095618"/>
            <a:ext cx="277836" cy="201168"/>
          </a:xfrm>
          <a:prstGeom prst="rect">
            <a:avLst/>
          </a:prstGeom>
        </p:spPr>
      </p:pic>
      <p:pic>
        <p:nvPicPr>
          <p:cNvPr id="816" name="Picture 815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313" y="1094056"/>
            <a:ext cx="275701" cy="204291"/>
          </a:xfrm>
          <a:prstGeom prst="rect">
            <a:avLst/>
          </a:prstGeom>
        </p:spPr>
      </p:pic>
      <p:pic>
        <p:nvPicPr>
          <p:cNvPr id="817" name="Picture 816"/>
          <p:cNvPicPr>
            <a:picLocks/>
          </p:cNvPicPr>
          <p:nvPr/>
        </p:nvPicPr>
        <p:blipFill>
          <a:blip r:embed="rId122"/>
          <a:stretch>
            <a:fillRect/>
          </a:stretch>
        </p:blipFill>
        <p:spPr>
          <a:xfrm>
            <a:off x="6619671" y="2070653"/>
            <a:ext cx="277836" cy="201168"/>
          </a:xfrm>
          <a:prstGeom prst="rect">
            <a:avLst/>
          </a:prstGeom>
        </p:spPr>
      </p:pic>
      <p:pic>
        <p:nvPicPr>
          <p:cNvPr id="1083" name="Picture 1082"/>
          <p:cNvPicPr>
            <a:picLocks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19527" y="2067480"/>
            <a:ext cx="277836" cy="192096"/>
          </a:xfrm>
          <a:prstGeom prst="rect">
            <a:avLst/>
          </a:prstGeom>
        </p:spPr>
      </p:pic>
      <p:pic>
        <p:nvPicPr>
          <p:cNvPr id="1260" name="Picture 1259"/>
          <p:cNvPicPr>
            <a:picLocks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783987" y="3586143"/>
            <a:ext cx="277836" cy="201168"/>
          </a:xfrm>
          <a:prstGeom prst="rect">
            <a:avLst/>
          </a:prstGeom>
        </p:spPr>
      </p:pic>
      <p:pic>
        <p:nvPicPr>
          <p:cNvPr id="1261" name="Picture 1260"/>
          <p:cNvPicPr>
            <a:picLocks/>
          </p:cNvPicPr>
          <p:nvPr/>
        </p:nvPicPr>
        <p:blipFill>
          <a:blip r:embed="rId125"/>
          <a:stretch>
            <a:fillRect/>
          </a:stretch>
        </p:blipFill>
        <p:spPr>
          <a:xfrm flipH="1">
            <a:off x="7999637" y="4546227"/>
            <a:ext cx="277836" cy="192096"/>
          </a:xfrm>
          <a:prstGeom prst="rect">
            <a:avLst/>
          </a:prstGeom>
        </p:spPr>
      </p:pic>
      <p:pic>
        <p:nvPicPr>
          <p:cNvPr id="1262" name="Picture 1261"/>
          <p:cNvPicPr>
            <a:picLocks/>
          </p:cNvPicPr>
          <p:nvPr/>
        </p:nvPicPr>
        <p:blipFill>
          <a:blip r:embed="rId125"/>
          <a:stretch>
            <a:fillRect/>
          </a:stretch>
        </p:blipFill>
        <p:spPr>
          <a:xfrm>
            <a:off x="6159233" y="4545165"/>
            <a:ext cx="277836" cy="201168"/>
          </a:xfrm>
          <a:prstGeom prst="rect">
            <a:avLst/>
          </a:prstGeom>
        </p:spPr>
      </p:pic>
      <p:pic>
        <p:nvPicPr>
          <p:cNvPr id="1263" name="Picture 1262"/>
          <p:cNvPicPr>
            <a:picLocks/>
          </p:cNvPicPr>
          <p:nvPr/>
        </p:nvPicPr>
        <p:blipFill>
          <a:blip r:embed="rId125"/>
          <a:stretch>
            <a:fillRect/>
          </a:stretch>
        </p:blipFill>
        <p:spPr>
          <a:xfrm>
            <a:off x="3844456" y="1089053"/>
            <a:ext cx="277836" cy="201168"/>
          </a:xfrm>
          <a:prstGeom prst="rect">
            <a:avLst/>
          </a:prstGeom>
        </p:spPr>
      </p:pic>
      <p:pic>
        <p:nvPicPr>
          <p:cNvPr id="1441" name="Picture 1440"/>
          <p:cNvPicPr>
            <a:picLocks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190" y="3592493"/>
            <a:ext cx="277836" cy="201168"/>
          </a:xfrm>
          <a:prstGeom prst="rect">
            <a:avLst/>
          </a:prstGeom>
        </p:spPr>
      </p:pic>
      <p:pic>
        <p:nvPicPr>
          <p:cNvPr id="6094" name="Picture 6093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4297308" y="4553270"/>
            <a:ext cx="276782" cy="204291"/>
          </a:xfrm>
          <a:prstGeom prst="rect">
            <a:avLst/>
          </a:prstGeom>
        </p:spPr>
      </p:pic>
      <p:pic>
        <p:nvPicPr>
          <p:cNvPr id="6206" name="Picture 6205"/>
          <p:cNvPicPr>
            <a:picLocks/>
          </p:cNvPicPr>
          <p:nvPr/>
        </p:nvPicPr>
        <p:blipFill>
          <a:blip r:embed="rId127"/>
          <a:stretch>
            <a:fillRect/>
          </a:stretch>
        </p:blipFill>
        <p:spPr>
          <a:xfrm>
            <a:off x="8469599" y="2072536"/>
            <a:ext cx="277836" cy="201168"/>
          </a:xfrm>
          <a:prstGeom prst="rect">
            <a:avLst/>
          </a:prstGeom>
        </p:spPr>
      </p:pic>
      <p:pic>
        <p:nvPicPr>
          <p:cNvPr id="6430" name="Picture 6429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394849" y="1084133"/>
            <a:ext cx="274320" cy="20067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680" y="2057682"/>
            <a:ext cx="277836" cy="201168"/>
          </a:xfrm>
          <a:prstGeom prst="rect">
            <a:avLst/>
          </a:prstGeom>
        </p:spPr>
      </p:pic>
      <p:pic>
        <p:nvPicPr>
          <p:cNvPr id="384" name="Picture 383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86098" y="3592000"/>
            <a:ext cx="275323" cy="202444"/>
          </a:xfrm>
          <a:prstGeom prst="rect">
            <a:avLst/>
          </a:prstGeom>
        </p:spPr>
      </p:pic>
      <p:pic>
        <p:nvPicPr>
          <p:cNvPr id="1626" name="Picture 1625"/>
          <p:cNvPicPr>
            <a:picLocks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274" y="3589377"/>
            <a:ext cx="277836" cy="201168"/>
          </a:xfrm>
          <a:prstGeom prst="rect">
            <a:avLst/>
          </a:prstGeom>
        </p:spPr>
      </p:pic>
      <p:pic>
        <p:nvPicPr>
          <p:cNvPr id="1627" name="Picture 1626"/>
          <p:cNvPicPr>
            <a:picLocks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383" y="3584683"/>
            <a:ext cx="277836" cy="201168"/>
          </a:xfrm>
          <a:prstGeom prst="rect">
            <a:avLst/>
          </a:prstGeom>
        </p:spPr>
      </p:pic>
      <p:pic>
        <p:nvPicPr>
          <p:cNvPr id="1628" name="Picture 1627"/>
          <p:cNvPicPr>
            <a:picLocks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566" y="4542694"/>
            <a:ext cx="277836" cy="201168"/>
          </a:xfrm>
          <a:prstGeom prst="rect">
            <a:avLst/>
          </a:prstGeom>
        </p:spPr>
      </p:pic>
      <p:pic>
        <p:nvPicPr>
          <p:cNvPr id="136" name="Picture 135"/>
          <p:cNvPicPr>
            <a:picLocks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284" y="3592493"/>
            <a:ext cx="274320" cy="201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3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iIsIk9yaWdpbmFsQXNzZW1ibHlWZXJzaW9uIjoiMy4yMy4wMC4wMCIsIkVkaXRpb24iOiJQbHVzIiwiSXNQbHVzRWRpdGlvbiI6dHJ1ZX0sIkVmZmVjdCI6MC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4NiwiRyI6MTA3LCJCIjoyN3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ODQsIkciOjEzMCwiQiI6NTN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MjU1LCJSIjoyNTUsIkciOjI1NSwiQiI6MjU1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g0LCJHIjoxMzAsIkIiOjUz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I1NSwiUiI6MjU1LCJHIjoyNTUsIkIiOjI1NX19LCJJc1Zpc2libGUiOnRydW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pZCI6IjM2IiwiQSI6MCwiUiI6MCwiRyI6MCwiQiI6MH19LCJJc1Zpc2libGUiOnRydW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0LCJGb250TmFtZSI6IkNhbGlicmkiLCJJc0JvbGQiOnRydWUsIklzSXRhbGljIjpmYWxzZSwiSXNVbmRlcmxpbmVkIjpmYWxzZSwiUGFyZW50U3R5bGUiOm51bGx9LCJBdXRvU2l6ZSI6MCwiRm9yZWdyb3VuZCI6eyIkaWQiOiI0NCIsIkNvbG9yIjp7IiRpZCI6IjQ1IiwiQSI6MjU1LCJSIjoyNDAsIkciOjIzNSwiQiI6MjI3fX0sIk1heFdpZHRoIjoyMDAuMCwiTWF4SGVpZ2h0IjoiSW5maW5pdHkiLCJTbWFydEZvcmVncm91bmRJc0FjdGl2ZSI6ZmFsc2UsIkhvcml6b250YWxBbGlnbm1lbnQiOjAsIlZlcnRpY2FsQWxpZ25tZW50IjoxLCJTbWFydEZvcmVncm91bmQiOm51bGwsIkJhY2tncm91bmRGaWxsVHlwZSI6MCwiTWFyZ2luIjp7IiRpZCI6IjQ2IiwiVG9wIjowLCJMZWZ0Ijo1LCJSaWdodCI6MCwiQm90dG9tIjowfSwiUGFkZGluZyI6eyIkaWQiOiI0NyIsIlRvcCI6MCwiTGVmdCI6MCwiUmlnaHQiOjAsIkJvdHRvbSI6MH0sIkJhY2tncm91bmQiOnsiJGlkIjoiNDgiLCJDb2xvciI6eyIkcmVmIjoiMzYifX0sIklzVmlzaWJsZSI6dHJ1ZSwiV2lkdGgiOjAuMCwiSGVpZ2h0IjowLjAsIkJvcmRlclN0eWxlIjpudWxsLCJQYXJlbnRTdHlsZSI6bnVsbH0sIkVsYXBzZWRUaW1lQmFja2dyb3VuZCI6eyIkaWQiOiI0OSIsIkNvbG9yIjp7IiRpZCI6IjUwIiwiQSI6NzcsIlIiOjI1NSwiRyI6MCwiQiI6MH19LCJBcHBlbmRZZWFyT25ZZWFyQ2hhbmdlIjp0cnVlLCJFbGFwc2VkVGltZUZvcm1hdCI6MSwiVG9kYXlNYXJrZXJQb3NpdGlvbiI6MywiUXVpY2tQb3NpdGlvbiI6MywiQWJzb2x1dGVQb3NpdGlvbiI6MjE2LjAsIk1hcmdpbiI6eyIkaWQiOiI1MSIsIlRvcCI6MCwiTGVmdCI6MTAsIlJpZ2h0IjoxMCwiQm90dG9tIjowfSwiUGFkZGluZyI6eyIkaWQiOiI1MiIsIlRvcCI6MCwiTGVmdCI6MCwiUmlnaHQiOjAsIkJvdHRvbSI6MH0sIkJhY2tncm91bmQiOnsiJGlkIjoiNTMiLCJDb2xvciI6eyIkaWQiOiI1NCIsIkEiOjI1NSwiUiI6MTE1LCJHIjoxMTUsIkIiOjExNX19LCJJc1Zpc2libGUiOnRydWUsIldpZHRoIjowLjAsIkhlaWdodCI6MC4wLCJCb3JkZXJTdHlsZSI6bnVsbCwiUGFyZW50U3R5bGUiOm51bGx9LCJEZWZhdWx0TWlsZXN0b25lU3R5bGUiOnsiJGlkIjoiNTUiLCJTaGFwZSI6MiwiQ29ubmVjdG9yTWFyZ2luIjp7IiRpZCI6IjU2IiwiVG9wIjowLCJMZWZ0IjoyLCJSaWdodCI6MiwiQm90dG9tIjowfSwiQ29ubmVjdG9yU3R5bGUiOnsiJGlkIjoiNTciLCJMaW5lQ29sb3IiOnsiJGlkIjoiNTgiLCIkdHlwZSI6Ik5MUkUuQ29tbW9uLkRvbS5Tb2xpZENvbG9yQnJ1c2gsIE5MUkUuQ29tbW9uIiwiQ29sb3IiOnsiJGlkIjoiNTkiLCJBIjoyNTUsIlIiOjExOCwiRyI6MTQ2LCJCIjozOH19LCJMaW5lV2VpZ2h0IjoxLjAsIkxpbmVUeXBlIjowLCJQYXJlbnRTdHlsZSI6bnVsbH0sIklzQmVsb3dUaW1lYmFuZCI6ZmFsc2UsIkhpZGVEYXRlIjpmYWxzZSwiU2hhcGVTaXplIjozLCJTcGFjaW5nIjoyLjAsIlBhZGRpbmciOnsiJGlkIjoiNjAiLCJUb3AiOjcsIkxlZnQiOjMsIlJpZ2h0IjowLCJCb3R0b20iOjJ9LCJTaGFwZVN0eWxlIjp7IiRpZCI6IjYxIiwiTWFyZ2luIjp7IiRpZCI6IjYyIiwiVG9wIjowLCJMZWZ0IjowLCJSaWdodCI6MCwiQm90dG9tIjowfSwiUGFkZGluZyI6eyIkaWQiOiI2MyIsIlRvcCI6MCwiTGVmdCI6MCwiUmlnaHQiOjAsIkJvdHRvbSI6MH0sIkJhY2tncm91bmQiOnsiJGlkIjoiNjQiLCJDb2xvciI6eyIkaWQiOiI2NSIsIkEiOjI1NSwiUiI6MjU1LCJHIjoyNTUsIkIiOjI1NX19LCJJc1Zpc2libGUiOnRydWUsIldpZHRoIjoxOC4wLCJIZWlnaHQiOjEzLjk5OTkyMDg0NTAzMTczOCwiQm9yZGVyU3R5bGUiOnsiJGlkIjoiNjYiLCJMaW5lQ29sb3IiOnsiJGlkIjoiNjciLCIkdHlwZSI6Ik5MUkUuQ29tbW9uLkRvbS5Tb2xpZENvbG9yQnJ1c2gsIE5MUkUuQ29tbW9uIiwiQ29sb3IiOnsiJGlkIjoiNjgiLCJBIjoyNTUsIlIiOjI1NSwiRyI6MCwiQiI6MH19LCJMaW5lV2VpZ2h0IjowLjAsIkxpbmVUeXBlIjowLCJQYXJlbnRTdHlsZSI6bnVsbH0sIlBhcmVudFN0eWxlIjpudWxsfSwiVGl0bGVTdHlsZSI6eyIkaWQiOiI2OSIsIkZvbnRTZXR0aW5ncyI6eyIkaWQiOiI3MCIsIkZvbnRTaXplIjoxMiwiRm9udE5hbWUiOiJDYWxpYnJpIiwiSXNCb2xkIjp0cnVlLCJJc0l0YWxpYyI6ZmFsc2UsIklzVW5kZXJsaW5lZCI6ZmFsc2UsIlBhcmVudFN0eWxlIjpudWxsfSwiQXV0b1NpemUiOjAsIkZvcmVncm91bmQiOnsiJGlkIjoiNzEiLCJDb2xvciI6eyIkaWQiOiI3Mi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zMiLCJUb3AiOjAsIkxlZnQiOjAsIlJpZ2h0IjowLCJCb3R0b20iOjB9LCJQYWRkaW5nIjp7IiRpZCI6Ijc0IiwiVG9wIjowLCJMZWZ0IjowLCJSaWdodCI6MCwiQm90dG9tIjowfSwiQmFja2dyb3VuZCI6eyIkaWQiOiI3NSIsIkNvbG9yIjp7IiRyZWYiOiIzNiJ9fSwiSXNWaXNpYmxlIjp0cnVlLCJXaWR0aCI6MC4wLCJIZWlnaHQiOjAuMCwiQm9yZGVyU3R5bGUiOm51bGwsIlBhcmVudFN0eWxlIjpudWxsfSwiRGF0ZVN0eWxlIjp7IiRpZCI6Ijc2IiwiRm9udFNldHRpbmdzIjp7IiRpZCI6Ijc3IiwiRm9udFNpemUiOjExLCJGb250TmFtZSI6IkNhbGlicmkiLCJJc0JvbGQiOmZhbHNlLCJJc0l0YWxpYyI6ZmFsc2UsIklzVW5kZXJsaW5lZCI6ZmFsc2UsIlBhcmVudFN0eWxlIjpudWxsfSwiQXV0b1NpemUiOjAsIkZvcmVncm91bmQiOnsiJGlkIjoiNzgiLCJDb2xvciI6eyIkaWQiOiI3OSIsIkEiOjI1NSwiUiI6MTA3LCJHIjoxMzMsIkIiOjM1fX0sIk1heFdpZHRoIjoyMDAuMCwiTWF4SGVpZ2h0IjoiSW5maW5pdHkiLCJTbWFydEZvcmVncm91bmRJc0FjdGl2ZSI6ZmFsc2UsIkhvcml6b250YWxBbGlnbm1lbnQiOjAsIlZlcnRpY2FsQWxpZ25tZW50IjowLCJTbWFydEZvcmVncm91bmQiOm51bGwsIkJhY2tncm91bmRGaWxsVHlwZSI6MCwiTWFyZ2luIjp7IiRpZCI6IjgwIiwiVG9wIjowLCJMZWZ0IjowLCJSaWdodCI6MCwiQm90dG9tIjowfSwiUGFkZGluZyI6eyIkaWQiOiI4MSIsIlRvcCI6MCwiTGVmdCI6MCwiUmlnaHQiOjAsIkJvdHRvbSI6MH0sIkJhY2tncm91bmQiOnsiJGlkIjoiODIiLCJDb2xvciI6eyIkcmVmIjoiMzYifX0sIklzVmlzaWJsZSI6dHJ1ZSwiV2lkdGgiOjAuMCwiSGVpZ2h0IjowLjAsIkJvcmRlclN0eWxlIjpudWxsLCJQYXJlbnRTdHlsZSI6bnVsbH0sIkRhdGVGb3JtYXQiOnsiJGlkIjoiODM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ODQiLCJEYXRlUGFydElzVmlzaWJsZSI6dHJ1ZSwiVGltZVBhcnRJc1Zpc2libGUiOmZhbHNlfX0sIklzVmlzaWJsZSI6dHJ1ZSwiUGFyZW50U3R5bGUiOm51bGx9LCJEZWZhdWx0VGFza1N0eWxlIjp7IiRpZCI6Ijg1IiwiU2hhcGUiOjIsIlNoYXBlVGhpY2tuZXNzIjoxLCJEdXJhdGlvbkZvcm1hdCI6MCwiSW5jbHVkZU5vbldvcmtpbmdEYXlzSW5EdXJhdGlvbiI6ZmFsc2UsIlBlcmNlbnRhZ2VDb21wbGV0ZVN0eWxlIjp7IiRpZCI6Ijg2IiwiRm9udFNldHRpbmdzIjp7IiRpZCI6Ijg3IiwiRm9udFNpemUiOjEwLCJGb250TmFtZSI6IkNhbGlicmkiLCJJc0JvbGQiOmZhbHNlLCJJc0l0YWxpYyI6ZmFsc2UsIklzVW5kZXJsaW5lZCI6ZmFsc2UsIlBhcmVudFN0eWxlIjpudWxsfSwiQXV0b1NpemUiOjAsIkZvcmVncm91bmQiOnsiJGlkIjoiODgiLCJDb2xvciI6eyIkaWQiOiI4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wIiwiVG9wIjowLCJMZWZ0IjowLCJSaWdodCI6MCwiQm90dG9tIjowfSwiUGFkZGluZyI6eyIkaWQiOiI5MSIsIlRvcCI6MCwiTGVmdCI6MCwiUmlnaHQiOjAsIkJvdHRvbSI6MH0sIkJhY2tncm91bmQiOnsiJGlkIjoiOTIiLCJDb2xvciI6eyIkcmVmIjoiMzYifX0sIklzVmlzaWJsZSI6dHJ1ZSwiV2lkdGgiOjAuMCwiSGVpZ2h0IjowLjAsIkJvcmRlclN0eWxlIjpudWxsLCJQYXJlbnRTdHlsZSI6bnVsbH0sIkR1cmF0aW9uU3R5bGUiOnsiJGlkIjoiOTMiLCJGb250U2V0dGluZ3MiOnsiJGlkIjoiOTQiLCJGb250U2l6ZSI6MTAsIkZvbnROYW1lIjoiQ2FsaWJyaSIsIklzQm9sZCI6ZmFsc2UsIklzSXRhbGljIjpmYWxzZSwiSXNVbmRlcmxpbmVkIjpmYWxzZSwiUGFyZW50U3R5bGUiOm51bGx9LCJBdXRvU2l6ZSI6MCwiRm9yZWdyb3VuZCI6eyIkaWQiOiI5NSIsIkNvbG9yIjp7IiRpZCI6Ijk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ciLCJUb3AiOjAsIkxlZnQiOjAsIlJpZ2h0IjowLCJCb3R0b20iOjB9LCJQYWRkaW5nIjp7IiRpZCI6Ijk4IiwiVG9wIjowLCJMZWZ0IjowLCJSaWdodCI6MCwiQm90dG9tIjowfSwiQmFja2dyb3VuZCI6eyIkaWQiOiI5OSIsIkNvbG9yIjp7IiRyZWYiOiIzNiJ9fSwiSXNWaXNpYmxlIjp0cnVlLCJXaWR0aCI6MC4wLCJIZWlnaHQiOjAuMCwiQm9yZGVyU3R5bGUiOm51bGwsIlBhcmVudFN0eWxlIjpudWxsfSwiSG9yaXpvbnRhbENvbm5lY3RvclN0eWxlIjp7IiRpZCI6IjEwMCIsIkxpbmVDb2xvciI6eyIkaWQiOiIxMDEiLCIkdHlwZSI6Ik5MUkUuQ29tbW9uLkRvbS5Tb2xpZENvbG9yQnJ1c2gsIE5MUkUuQ29tbW9uIiwiQ29sb3IiOnsiJGlkIjoiMTAyIiwiQSI6MjU1LCJSIjoyMDQsIkciOjIwNCwiQiI6MjA0fX0sIkxpbmVXZWlnaHQiOjEuMCwiTGluZVR5cGUiOjAsIlBhcmVudFN0eWxlIjpudWxsfSwiVmVydGljYWxDb25uZWN0b3JTdHlsZSI6eyIkaWQiOiIxMDMiLCJMaW5lQ29sb3IiOnsiJGlkIjoiMTA0IiwiJHR5cGUiOiJOTFJFLkNvbW1vbi5Eb20uU29saWRDb2xvckJydXNoLCBOTFJFLkNvbW1vbiIsIkNvbG9yIjp7IiRpZCI6IjEwNSIsIkEiOjI1NSwiUiI6MjA0LCJHIjoyMDQsIkIiOjIwNH1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2IiwiTWFyZ2luIjp7IiRpZCI6IjEwNyIsIlRvcCI6MCwiTGVmdCI6NCwiUmlnaHQiOjQsIkJvdHRvbSI6MH0sIlBhZGRpbmciOnsiJGlkIjoiMTA4IiwiVG9wIjowLCJMZWZ0IjowLCJSaWdodCI6MCwiQm90dG9tIjowfSwiQmFja2dyb3VuZCI6eyIkaWQiOiIxMDkiLCJDb2xvciI6eyIkaWQiOiIxMTAiLCJBIjoyNTUsIlIiOjAsIkciOjExNCwiQiI6MTg4fX0sIklzVmlzaWJsZSI6dHJ1ZSwiV2lkdGgiOjAuMCwiSGVpZ2h0IjoxNi4wLCJCb3JkZXJTdHlsZSI6eyIkaWQiOiIxMTEiLCJMaW5lQ29sb3IiOnsiJGlkIjoiMTEyIiwiJHR5cGUiOiJOTFJFLkNvbW1vbi5Eb20uU29saWRDb2xvckJydXNoLCBOTFJFLkNvbW1vbiIsIkNvbG9yIjp7IiRpZCI6IjExMyIsIkEiOjI1NSwiUiI6MjU1LCJHIjowLCJCIjowfX0sIkxpbmVXZWlnaHQiOjAuMCwiTGluZVR5cGUiOjAsIlBhcmVudFN0eWxlIjpudWxsfSwiUGFyZW50U3R5bGUiOm51bGx9LCJUaXRsZVN0eWxlIjp7IiRpZCI6IjExNCIsIkZvbnRTZXR0aW5ncyI6eyIkaWQiOiIxMTUiLCJGb250U2l6ZSI6MTEsIkZvbnROYW1lIjoiQ2FsaWJyaSIsIklzQm9sZCI6dHJ1ZSwiSXNJdGFsaWMiOmZhbHNlLCJJc1VuZGVybGluZWQiOmZhbHNlLCJQYXJlbnRTdHlsZSI6bnVsbH0sIkF1dG9TaXplIjowLCJGb3JlZ3JvdW5kIjp7IiRpZCI6IjExNiIsIkNvbG9yIjp7IiRpZCI6IjExNy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xMTgiLCJUb3AiOjAsIkxlZnQiOjAsIlJpZ2h0IjowLCJCb3R0b20iOjB9LCJQYWRkaW5nIjp7IiRpZCI6IjExOSIsIlRvcCI6MCwiTGVmdCI6MCwiUmlnaHQiOjAsIkJvdHRvbSI6MH0sIkJhY2tncm91bmQiOnsiJGlkIjoiMTIwIiwiQ29sb3IiOnsiJHJlZiI6IjM2In19LCJJc1Zpc2libGUiOnRydWUsIldpZHRoIjowLjAsIkhlaWdodCI6MC4wLCJCb3JkZXJTdHlsZSI6bnVsbCwiUGFyZW50U3R5bGUiOm51bGx9LCJEYXRlU3R5bGUiOnsiJGlkIjoiMTIxIiwiRm9udFNldHRpbmdzIjp7IiRpZCI6IjEyMiIsIkZvbnRTaXplIjoxMCwiRm9udE5hbWUiOiJDYWxpYnJpIiwiSXNCb2xkIjpmYWxzZSwiSXNJdGFsaWMiOmZhbHNlLCJJc1VuZGVybGluZWQiOmZhbHNlLCJQYXJlbnRTdHlsZSI6bnVsbH0sIkF1dG9TaXplIjowLCJGb3JlZ3JvdW5kIjp7IiRpZCI6IjEyMyIsIkNvbG9yIjp7IiRpZCI6IjEy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1IiwiVG9wIjowLCJMZWZ0IjowLCJSaWdodCI6MCwiQm90dG9tIjowfSwiUGFkZGluZyI6eyIkaWQiOiIxMjYiLCJUb3AiOjAsIkxlZnQiOjAsIlJpZ2h0IjowLCJCb3R0b20iOjB9LCJCYWNrZ3JvdW5kIjp7IiRpZCI6IjEyNyIsIkNvbG9yIjp7IiRyZWYiOiIzNiJ9fSwiSXNWaXNpYmxlIjp0cnVlLCJXaWR0aCI6MC4wLCJIZWlnaHQiOjAuMCwiQm9yZGVyU3R5bGUiOm51bGwsIlBhcmVudFN0eWxlIjpudWxsfSwiRGF0ZUZvcm1hdCI6eyIkaWQiOiIxM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MwIiwiU3RhcnREYXRlIjoiMDAwMS0wMS0wMVQwMDowMDowMCIsIkVuZERhdGUiOiIyMDE0LTA3LTEzVDIzOjU5OjAwIiwiRm9ybWF0IjoiTU1NIiwiVHlwZSI6NCwiQXV0b0RhdGVSYW5nZSI6dHJ1ZSwiV29ya2luZ0RheXMiOjMxLCJUb2RheU1hcmtlclRleHQiOiJUb2RheSIsIkF1dG9TY2FsZVR5cGUiOnRydWV9LCJNaWxlc3RvbmVzIjpbeyIkaWQiOiIxMzEiLCJEYXRlIjoiMTkzMC0wNy0zMFQyMzo1OTowMCIsIlN0eWxlIjp7IiRpZCI6IjEzMiIsIlNoYXBlIjoyLCJDb25uZWN0b3JNYXJnaW4iOnsiJGlkIjoiMTMzIiwiVG9wIjowLCJMZWZ0IjoyLCJSaWdodCI6MiwiQm90dG9tIjowfSwiQ29ubmVjdG9yU3R5bGUiOnsiJGlkIjoiMTM0IiwiTGluZUNvbG9yIjp7IiRyZWYiOiI1OCJ9LCJMaW5lV2VpZ2h0IjoxLjAsIkxpbmVUeXBlIjowLCJQYXJlbnRTdHlsZSI6bnVsbH0sIklzQmVsb3dUaW1lYmFuZCI6ZmFsc2UsIkhpZGVEYXRlIjpmYWxzZSwiU2hhcGVTaXplIjozLCJTcGFjaW5nIjoyLjAsIlBhZGRpbmciOnsiJGlkIjoiMTM1IiwiVG9wIjo3LCJMZWZ0IjozLCJSaWdodCI6MCwiQm90dG9tIjoyfSwiU2hhcGVTdHlsZSI6eyIkaWQiOiIxMzYiLCJNYXJnaW4iOnsiJGlkIjoiMTM3IiwiVG9wIjowLCJMZWZ0IjowLCJSaWdodCI6MCwiQm90dG9tIjowfSwiUGFkZGluZyI6eyIkaWQiOiIxMzgiLCJUb3AiOjAsIkxlZnQiOjAsIlJpZ2h0IjowLCJCb3R0b20iOjB9LCJCYWNrZ3JvdW5kIjp7IiRyZWYiOiI2NCJ9LCJJc1Zpc2libGUiOnRydWUsIldpZHRoIjoxOC4wLCJIZWlnaHQiOjEzLjk5OTkyMDg0NTAzMTczOCwiQm9yZGVyU3R5bGUiOnsiJGlkIjoiMTM5IiwiTGluZUNvbG9yIjp7IiRyZWYiOiI2NyJ9LCJMaW5lV2VpZ2h0IjowLjAsIkxpbmVUeXBlIjowLCJQYXJlbnRTdHlsZSI6bnVsbH0sIlBhcmVudFN0eWxlIjpudWxsfSwiVGl0bGVTdHlsZSI6eyIkaWQiOiIxNDAiLCJGb250U2V0dGluZ3MiOnsiJGlkIjoiMTQxIiwiRm9udFNpemUiOjEyLCJGb250TmFtZSI6IkNhbGlicmkiLCJJc0JvbGQiOnRydWUsIklzSXRhbGljIjpmYWxzZSwiSXNVbmRlcmxpbmVkIjpmYWxzZSwiUGFyZW50U3R5bGUiOm51bGx9LCJBdXRvU2l6ZSI6MCwiRm9yZWdyb3VuZCI6eyIkaWQiOiIxNDIiLCJDb2xvciI6eyIkaWQiOiIxNDMiLCJBIjoyNTUsIlIiOjg0LCJHIjoxMzAsIkIiOjUz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U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EsIkZvbnROYW1lIjoiQ2FsaWJyaSIsIklzQm9sZCI6ZmFsc2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TQ5IiwiVG9wIjowLCJMZWZ0IjowLCJSaWdodCI6MCwiQm90dG9tIjowfSwiUGFkZGluZyI6eyIkaWQiOiIxNTAiLCJUb3AiOjAsIkxlZnQiOjAsIlJpZ2h0IjowLCJCb3R0b20iOjB9LCJCYWNrZ3JvdW5kIjp7IiRyZWYiOiI4MiJ9LCJJc1Zpc2libGUiOnRydWUsIldpZHRoIjowLjAsIkhlaWdodCI6MC4wLCJCb3JkZXJTdHlsZSI6eyIkaWQiOiIxNTEiLCJMaW5lQ29sb3IiOm51bGwsIkxpbmVXZWlnaHQiOjAuMCwiTGluZVR5cGUiOjAsIlBhcmVudFN0eWxlIjpudWxsfSwiUGFyZW50U3R5bGUiOm51bGx9LCJEYXRlRm9ybWF0Ijp7IiRpZCI6IjE1Mi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NTMiLCJEYXRlUGFydElzVmlzaWJsZSI6dHJ1ZSwiVGltZVBhcnRJc1Zpc2libGUiOmZhbHNlfX0sIklzVmlzaWJsZSI6dHJ1ZSwiUGFyZW50U3R5bGUiOm51bGx9LCJJbmRleCI6MiwiUGVyY2VudGFnZUNvbXBsZXRlIjpudWxsLCJQb3NpdGlvbiI6eyJSYXRpbyI6MC4yNjQ3ODMxNjY5NTYwMTg1LCJJc0N1c3RvbSI6dHJ1ZX0sIkRhdGVGb3JtYXQiOnsiJHJlZiI6IjE1MiJ9LCJJZCI6Ijc4Mjk5YzA5LWI3MDEtNDIxZi1iNGUzLTk4Mzc2ZWMzYWMwYiIsIkltcG9ydElkIjpudWxsLCJUaXRsZSI6IlVydWd1YXkiLCJOb3RlIjpudWxsLCJIeXBlcmxpbmsiOm51bGwsIklzQ2hhbmdlZCI6ZmFsc2UsIklzTmV3IjpmYWxzZX0seyIkaWQiOiIxNTQiLCJEYXRlIjoiMTkzNC0wNi0xMFQyMzo1OTowMCIsIlN0eWxlIjp7IiRpZCI6IjE1NSIsIlNoYXBlIjoyLCJDb25uZWN0b3JNYXJnaW4iOnsiJGlkIjoiMTU2IiwiVG9wIjowLCJMZWZ0IjoyLCJSaWdodCI6MiwiQm90dG9tIjowfSwiQ29ubmVjdG9yU3R5bGUiOnsiJGlkIjoiMTU3IiwiTGluZUNvbG9yIjp7IiRyZWYiOiI1OCJ9LCJMaW5lV2VpZ2h0IjoxLjAsIkxpbmVUeXBlIjowLCJQYXJlbnRTdHlsZSI6bnVsbH0sIklzQmVsb3dUaW1lYmFuZCI6dHJ1ZSwiSGlkZURhdGUiOmZhbHNlLCJTaGFwZVNpemUiOjMsIlNwYWNpbmciOjIuMCwiUGFkZGluZyI6eyIkaWQiOiIxNTgiLCJUb3AiOjcsIkxlZnQiOjMsIlJpZ2h0IjowLCJCb3R0b20iOjJ9LCJTaGFwZVN0eWxlIjp7IiRpZCI6IjE1OSIsIk1hcmdpbiI6eyIkaWQiOiIxNjAiLCJUb3AiOjAsIkxlZnQiOjAsIlJpZ2h0IjowLCJCb3R0b20iOjB9LCJQYWRkaW5nIjp7IiRpZCI6IjE2MSIsIlRvcCI6MCwiTGVmdCI6MCwiUmlnaHQiOjAsIkJvdHRvbSI6MH0sIkJhY2tncm91bmQiOnsiJGlkIjoiMTYyIiwiQ29sb3IiOnsiJGlkIjoiMTYzIiwiQSI6MjU1LCJSIjoyNTUsIkciOjI1NSwiQiI6MjU1fX0sIklzVmlzaWJsZSI6dHJ1ZSwiV2lkdGgiOjE4LjAsIkhlaWdodCI6MTMuOTk5OTIwODQ1MDMxNzM4LCJCb3JkZXJTdHlsZSI6eyIkaWQiOiIxNjQiLCJMaW5lQ29sb3IiOnsiJHJlZiI6IjY3In0sIkxpbmVXZWlnaHQiOjAuMCwiTGluZVR5cGUiOjAsIlBhcmVudFN0eWxlIjpudWxsfSwiUGFyZW50U3R5bGUiOm51bGx9LCJUaXRsZVN0eWxlIjp7IiRpZCI6IjE2NSIsIkZvbnRTZXR0aW5ncyI6eyIkaWQiOiIxNjYiLCJGb250U2l6ZSI6MTIsIkZvbnROYW1lIjoiQ2FsaWJyaSIsIklzQm9sZCI6dHJ1ZSwiSXNJdGFsaWMiOmZhbHNlLCJJc1VuZGVybGluZWQiOmZhbHNlLCJQYXJlbnRTdHlsZSI6bnVsbH0sIkF1dG9TaXplIjoyLCJGb3JlZ3JvdW5kIjp7IiRpZCI6IjE2NyIsIkNvbG9yIjp7IiRpZCI6IjE2OCIsIkEiOjI1NSwiUiI6ODQsIkciOjEzMCwiQiI6NTN9fSwiTWF4V2lkdGgiOjI1Ljc0NDcyNDI3MzY4MTY0MSwiTWF4SGVpZ2h0IjoiSW5maW5pdHkiLCJTbWFydEZvcmVncm91bmRJc0FjdGl2ZSI6ZmFsc2UsIkhvcml6b250YWxBbGlnbm1lbnQiOjEsIlZlcnRpY2FsQWxpZ25tZW50IjowLCJTbWFydEZvcmVncm91bmQiOm51bGwsIkJhY2tncm91bmRGaWxsVHlwZSI6MCwiTWFyZ2luIjp7IiRpZCI6IjE2OSIsIlRvcCI6MCwiTGVmdCI6MCwiUmlnaHQiOjAsIkJvdHRvbSI6MH0sIlBhZGRpbmciOnsiJGlkIjoiMTcwIiwiVG9wIjowLCJMZWZ0IjowLCJSaWdodCI6MCwiQm90dG9tIjowfSwiQmFja2dyb3VuZCI6eyIkcmVmIjoiNzUifSwiSXNWaXNpYmxlIjp0cnVlLCJXaWR0aCI6MC4wLCJIZWlnaHQiOjAuMCwiQm9yZGVyU3R5bGUiOnsiJGlkIjoiMTcxIiwiTGluZUNvbG9yIjpudWxsLCJMaW5lV2VpZ2h0IjowLjAsIkxpbmVUeXBlIjowLCJQYXJlbnRTdHlsZSI6bnVsbH0sIlBhcmVudFN0eWxlIjpudWxsfSwiRGF0ZVN0eWxlIjp7IiRpZCI6IjE3MiIsIkZvbnRTZXR0aW5ncyI6eyIkaWQiOiIxNzMiLCJGb250U2l6ZSI6MTEsIkZvbnROYW1lIjoiQ2FsaWJyaSIsIklzQm9sZCI6ZmFsc2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Tc0IiwiVG9wIjowLCJMZWZ0IjowLCJSaWdodCI6MCwiQm90dG9tIjowfSwiUGFkZGluZyI6eyIkaWQiOiIxNzUiLCJUb3AiOjAsIkxlZnQiOjAsIlJpZ2h0IjowLCJCb3R0b20iOjB9LCJCYWNrZ3JvdW5kIjp7IiRyZWYiOiI4MiJ9LCJJc1Zpc2libGUiOnRydWUsIldpZHRoIjowLjAsIkhlaWdodCI6MC4wLCJCb3JkZXJTdHlsZSI6eyIkaWQiOiIxNzYiLCJMaW5lQ29sb3IiOm51bGwsIkxpbmVXZWlnaHQiOjAuMCwiTGluZVR5cGUiOjAsIlBhcmVudFN0eWxlIjpudWxsfSwiUGFyZW50U3R5bGUiOm51bGx9LCJEYXRlRm9ybWF0Ijp7IiRpZCI6IjE3Ny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xNzgiLCJEYXRlUGFydElzVmlzaWJsZSI6dHJ1ZSwiVGltZVBhcnRJc1Zpc2libGUiOmZhbHNlfX0sIklzVmlzaWJsZSI6dHJ1ZSwiUGFyZW50U3R5bGUiOm51bGx9LCJJbmRleCI6MywiUGVyY2VudGFnZUNvbXBsZXRlIjpudWxsLCJQb3NpdGlvbiI6eyJSYXRpbyI6MC4xMjM4OTQ5OTE2OTgwODg0NywiSXNDdXN0b20iOnRydWV9LCJEYXRlRm9ybWF0Ijp7IiRyZWYiOiIxNzcifSwiSWQiOiJlZjQ4NTU2Ni0yMTdmLTQyN2EtYjc5Zi02Y2NkM2MyOWRkOGUiLCJJbXBvcnRJZCI6bnVsbCwiVGl0bGUiOiJJdGFseSIsIk5vdGUiOm51bGwsIkh5cGVybGluayI6bnVsbCwiSXNDaGFuZ2VkIjpmYWxzZSwiSXNOZXciOmZhbHNlfSx7IiRpZCI6IjE3OSIsIkRhdGUiOiIxOTM4LTA2LTE5VDIzOjU5OjAwIiwiU3R5bGUiOnsiJGlkIjoiMTgwIiwiU2hhcGUiOjIsIkNvbm5lY3Rvck1hcmdpbiI6eyIkaWQiOiIxODEiLCJUb3AiOjAsIkxlZnQiOjIsIlJpZ2h0IjoyLCJCb3R0b20iOjB9LCJDb25uZWN0b3JTdHlsZSI6eyIkaWQiOiIxODIiLCJMaW5lQ29sb3IiOnsiJHJlZiI6IjU4In0sIkxpbmVXZWlnaHQiOjEuMCwiTGluZVR5cGUiOjAsIlBhcmVudFN0eWxlIjpudWxsfSwiSXNCZWxvd1RpbWViYW5kIjpmYWxzZSwiSGlkZURhdGUiOmZhbHNlLCJTaGFwZVNpemUiOjMsIlNwYWNpbmciOjIuMCwiUGFkZGluZyI6eyIkaWQiOiIxODMiLCJUb3AiOjcsIkxlZnQiOjMsIlJpZ2h0IjowLCJCb3R0b20iOjJ9LCJTaGFwZVN0eWxlIjp7IiRpZCI6IjE4NCIsIk1hcmdpbiI6eyIkaWQiOiIxODUiLCJUb3AiOjAsIkxlZnQiOjAsIlJpZ2h0IjowLCJCb3R0b20iOjB9LCJQYWRkaW5nIjp7IiRpZCI6IjE4NiIsIlRvcCI6MCwiTGVmdCI6MCwiUmlnaHQiOjAsIkJvdHRvbSI6MH0sIkJhY2tncm91bmQiOnsiJGlkIjoiMTg3IiwiQ29sb3IiOnsiJGlkIjoiMTg4IiwiQSI6MjU1LCJSIjoyNTUsIkciOjI1NSwiQiI6MjU1fX0sIklzVmlzaWJsZSI6dHJ1ZSwiV2lkdGgiOjE4LjAsIkhlaWdodCI6MTMuOTk5OTIwODQ1MDMxNzM4LCJCb3JkZXJTdHlsZSI6eyIkaWQiOiIxODkiLCJMaW5lQ29sb3IiOnsiJHJlZiI6IjY3In0sIkxpbmVXZWlnaHQiOjAuMCwiTGluZVR5cGUiOjAsIlBhcmVudFN0eWxlIjpudWxsfSwiUGFyZW50U3R5bGUiOm51bGx9LCJUaXRsZVN0eWxlIjp7IiRpZCI6IjE5MCIsIkZvbnRTZXR0aW5ncyI6eyIkaWQiOiIxOTEiLCJGb250U2l6ZSI6MTIsIkZvbnROYW1lIjoiQ2FsaWJyaSIsIklzQm9sZCI6dHJ1ZSwiSXNJdGFsaWMiOmZhbHNlLCJJc1VuZGVybGluZWQiOmZhbHNlLCJQYXJlbnRTdHlsZSI6bnVsbH0sIkF1dG9TaXplIjowLCJGb3JlZ3JvdW5kIjp7IiRpZCI6IjE5MiIsIkNvbG9yIjp7IiRpZCI6IjE5My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MTk0IiwiVG9wIjowLCJMZWZ0IjowLCJSaWdodCI6MCwiQm90dG9tIjowfSwiUGFkZGluZyI6eyIkaWQiOiIxOTUiLCJUb3AiOjAsIkxlZnQiOjAsIlJpZ2h0IjowLCJCb3R0b20iOjB9LCJCYWNrZ3JvdW5kIjp7IiRyZWYiOiI3NSJ9LCJJc1Zpc2libGUiOnRydWUsIldpZHRoIjowLjAsIkhlaWdodCI6MC4wLCJCb3JkZXJTdHlsZSI6eyIkaWQiOiIxOTYiLCJMaW5lQ29sb3IiOm51bGwsIkxpbmVXZWlnaHQiOjAuMCwiTGluZVR5cGUiOjAsIlBhcmVudFN0eWxlIjpudWxsfSwiUGFyZW50U3R5bGUiOm51bGx9LCJEYXRlU3R5bGUiOnsiJGlkIjoiMTk3IiwiRm9udFNldHRpbmdzIjp7IiRpZCI6IjE5OC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xOTkiLCJUb3AiOjAsIkxlZnQiOjAsIlJpZ2h0IjowLCJCb3R0b20iOjB9LCJQYWRkaW5nIjp7IiRpZCI6IjIwMCIsIlRvcCI6MCwiTGVmdCI6MCwiUmlnaHQiOjAsIkJvdHRvbSI6MH0sIkJhY2tncm91bmQiOnsiJHJlZiI6IjgyIn0sIklzVmlzaWJsZSI6dHJ1ZSwiV2lkdGgiOjAuMCwiSGVpZ2h0IjowLjAsIkJvcmRlclN0eWxlIjp7IiRpZCI6IjIwMSIsIkxpbmVDb2xvciI6bnVsbCwiTGluZVdlaWdodCI6MC4wLCJMaW5lVHlwZSI6MCwiUGFyZW50U3R5bGUiOm51bGx9LCJQYXJlbnRTdHlsZSI6bnVsbH0sIkRhdGVGb3JtYXQiOnsiJGlkIjoiMjAy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IwMyIsIkRhdGVQYXJ0SXNWaXNpYmxlIjp0cnVlLCJUaW1lUGFydElzVmlzaWJsZSI6ZmFsc2V9fSwiSXNWaXNpYmxlIjp0cnVlLCJQYXJlbnRTdHlsZSI6bnVsbH0sIkluZGV4Ijo0LCJQZXJjZW50YWdlQ29tcGxldGUiOm51bGwsIlBvc2l0aW9uIjp7IlJhdGlvIjowLjEyNDExMTU0Mjg3ODMyNzU0LCJJc0N1c3RvbSI6dHJ1ZX0sIkRhdGVGb3JtYXQiOnsiJHJlZiI6IjIwMiJ9LCJJZCI6ImFlMTIyNzU0LWQzNzItNDc1OC04ZDFkLTE3ZTk4NTYxMWVlNSIsIkltcG9ydElkIjpudWxsLCJUaXRsZSI6Ikl0YWx5IiwiTm90ZSI6bnVsbCwiSHlwZXJsaW5rIjpudWxsLCJJc0NoYW5nZWQiOmZhbHNlLCJJc05ldyI6ZmFsc2V9LHsiJGlkIjoiMjA0IiwiRGF0ZSI6IjE5NTAtMDctMTZUMjM6NTk6MDAiLCJTdHlsZSI6eyIkaWQiOiIyMDUiLCJTaGFwZSI6MiwiQ29ubmVjdG9yTWFyZ2luIjp7IiRpZCI6IjIwNiIsIlRvcCI6MCwiTGVmdCI6MiwiUmlnaHQiOjIsIkJvdHRvbSI6MH0sIkNvbm5lY3RvclN0eWxlIjp7IiRpZCI6IjIwNyIsIkxpbmVDb2xvciI6eyIkcmVmIjoiNTgifSwiTGluZVdlaWdodCI6MS4wLCJMaW5lVHlwZSI6MCwiUGFyZW50U3R5bGUiOm51bGx9LCJJc0JlbG93VGltZWJhbmQiOnRydWUsIkhpZGVEYXRlIjpmYWxzZSwiU2hhcGVTaXplIjozLCJTcGFjaW5nIjoyLjAsIlBhZGRpbmciOnsiJGlkIjoiMjA4IiwiVG9wIjo3LCJMZWZ0IjozLCJSaWdodCI6MCwiQm90dG9tIjoyfSwiU2hhcGVTdHlsZSI6eyIkaWQiOiIyMDkiLCJNYXJnaW4iOnsiJGlkIjoiMjEwIiwiVG9wIjowLCJMZWZ0IjowLCJSaWdodCI6MCwiQm90dG9tIjowfSwiUGFkZGluZyI6eyIkaWQiOiIyMTEiLCJUb3AiOjAsIkxlZnQiOjAsIlJpZ2h0IjowLCJCb3R0b20iOjB9LCJCYWNrZ3JvdW5kIjp7IiRyZWYiOiI2NCJ9LCJJc1Zpc2libGUiOnRydWUsIldpZHRoIjoxOC4wLCJIZWlnaHQiOjEzLjk5OTkyMDg0NTAzMTczOCwiQm9yZGVyU3R5bGUiOnsiJGlkIjoiMjEyIiwiTGluZUNvbG9yIjp7IiRyZWYiOiI2NyJ9LCJMaW5lV2VpZ2h0IjowLjAsIkxpbmVUeXBlIjowLCJQYXJlbnRTdHlsZSI6bnVsbH0sIlBhcmVudFN0eWxlIjpudWxsfSwiVGl0bGVTdHlsZSI6eyIkaWQiOiIyMTMiLCJGb250U2V0dGluZ3MiOnsiJGlkIjoiMjE0IiwiRm9udFNpemUiOjEyLCJGb250TmFtZSI6IkNhbGlicmkiLCJJc0JvbGQiOnRydWUsIklzSXRhbGljIjpmYWxzZSwiSXNVbmRlcmxpbmVkIjpmYWxzZSwiUGFyZW50U3R5bGUiOm51bGx9LCJBdXRvU2l6ZSI6MCwiRm9yZWdyb3VuZCI6eyIkaWQiOiIyMTUiLCJDb2xvciI6eyIkaWQiOiIyMTYiLCJBIjoyNTUsIlIiOjg0LCJHIjoxMzAsIkIiOjUzfX0sIk1heFdpZHRoIjoyMDAuMCwiTWF4SGVpZ2h0IjoiSW5maW5pdHkiLCJTbWFydEZvcmVncm91bmRJc0FjdGl2ZSI6ZmFsc2UsIkhvcml6b250YWxBbGlnbm1lbnQiOjEsIlZlcnRpY2FsQWxpZ25tZW50IjowLCJTbWFydEZvcmVncm91bmQiOm51bGwsIkJhY2tncm91bmRGaWxsVHlwZSI6MCwiTWFyZ2luIjp7IiRpZCI6IjIxNyIsIlRvcCI6MCwiTGVmdCI6MCwiUmlnaHQiOjAsIkJvdHRvbSI6MH0sIlBhZGRpbmciOnsiJGlkIjoiMjE4IiwiVG9wIjowLCJMZWZ0IjowLCJSaWdodCI6MCwiQm90dG9tIjowfSwiQmFja2dyb3VuZCI6eyIkcmVmIjoiNzUifSwiSXNWaXNpYmxlIjp0cnVlLCJXaWR0aCI6MC4wLCJIZWlnaHQiOjAuMCwiQm9yZGVyU3R5bGUiOnsiJGlkIjoiMjE5IiwiTGluZUNvbG9yIjpudWxsLCJMaW5lV2VpZ2h0IjowLjAsIkxpbmVUeXBlIjowLCJQYXJlbnRTdHlsZSI6bnVsbH0sIlBhcmVudFN0eWxlIjpudWxsfSwiRGF0ZVN0eWxlIjp7IiRpZCI6IjIyMCIsIkZvbnRTZXR0aW5ncyI6eyIkaWQiOiIyMjEiLCJGb250U2l6ZSI6MTEsIkZvbnROYW1lIjoiQ2FsaWJyaSIsIklzQm9sZCI6ZmFsc2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jIyIiwiVG9wIjowLCJMZWZ0IjowLCJSaWdodCI6MCwiQm90dG9tIjowfSwiUGFkZGluZyI6eyIkaWQiOiIyMjMiLCJUb3AiOjAsIkxlZnQiOjAsIlJpZ2h0IjowLCJCb3R0b20iOjB9LCJCYWNrZ3JvdW5kIjp7IiRyZWYiOiI4MiJ9LCJJc1Zpc2libGUiOnRydWUsIldpZHRoIjowLjAsIkhlaWdodCI6MC4wLCJCb3JkZXJTdHlsZSI6eyIkaWQiOiIyMjQiLCJMaW5lQ29sb3IiOm51bGwsIkxpbmVXZWlnaHQiOjAuMCwiTGluZVR5cGUiOjAsIlBhcmVudFN0eWxlIjpudWxsfSwiUGFyZW50U3R5bGUiOm51bGx9LCJEYXRlRm9ybWF0Ijp7IiRpZCI6IjIyNS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yMjYiLCJEYXRlUGFydElzVmlzaWJsZSI6dHJ1ZSwiVGltZVBhcnRJc1Zpc2libGUiOmZhbHNlfX0sIklzVmlzaWJsZSI6dHJ1ZSwiUGFyZW50U3R5bGUiOm51bGx9LCJJbmRleCI6NSwiUGVyY2VudGFnZUNvbXBsZXRlIjpudWxsLCJQb3NpdGlvbiI6eyJSYXRpbyI6MC4xMjM4OTUxNjEyNDAxODkxNiwiSXNDdXN0b20iOnRydWV9LCJEYXRlRm9ybWF0Ijp7IiRyZWYiOiIyMjUifSwiSWQiOiI5MDMxNGRkYy1jMTQzLTQwOGQtODg3Ni1lMjQ3YWQ2OGZmZDEiLCJJbXBvcnRJZCI6bnVsbCwiVGl0bGUiOiJVcnVndWF5IiwiTm90ZSI6bnVsbCwiSHlwZXJsaW5rIjpudWxsLCJJc0NoYW5nZWQiOmZhbHNlLCJJc05ldyI6ZmFsc2V9LHsiJGlkIjoiMjI3IiwiRGF0ZSI6IjE5NTQtMDctMDRUMjM6NTk6MDAiLCJTdHlsZSI6eyIkaWQiOiIyMjgiLCJTaGFwZSI6MiwiQ29ubmVjdG9yTWFyZ2luIjp7IiRpZCI6IjIyOSIsIlRvcCI6MCwiTGVmdCI6MiwiUmlnaHQiOjIsIkJvdHRvbSI6MH0sIkNvbm5lY3RvclN0eWxlIjp7IiRpZCI6IjIzMCIsIkxpbmVDb2xvciI6eyIkcmVmIjoiNTgifSwiTGluZVdlaWdodCI6MS4wLCJMaW5lVHlwZSI6MCwiUGFyZW50U3R5bGUiOm51bGx9LCJJc0JlbG93VGltZWJhbmQiOmZhbHNlLCJIaWRlRGF0ZSI6ZmFsc2UsIlNoYXBlU2l6ZSI6MywiU3BhY2luZyI6Mi4wLCJQYWRkaW5nIjp7IiRpZCI6IjIzMSIsIlRvcCI6NywiTGVmdCI6MywiUmlnaHQiOjAsIkJvdHRvbSI6Mn0sIlNoYXBlU3R5bGUiOnsiJGlkIjoiMjMyIiwiTWFyZ2luIjp7IiRpZCI6IjIzMyIsIlRvcCI6MCwiTGVmdCI6MCwiUmlnaHQiOjAsIkJvdHRvbSI6MH0sIlBhZGRpbmciOnsiJGlkIjoiMjM0IiwiVG9wIjowLCJMZWZ0IjowLCJSaWdodCI6MCwiQm90dG9tIjowfSwiQmFja2dyb3VuZCI6eyIkcmVmIjoiNjQifSwiSXNWaXNpYmxlIjp0cnVlLCJXaWR0aCI6MTguMCwiSGVpZ2h0IjoxMy45OTk5MjA4NDUwMzE3MzgsIkJvcmRlclN0eWxlIjp7IiRpZCI6IjIzNSIsIkxpbmVDb2xvciI6eyIkcmVmIjoiNjcifSwiTGluZVdlaWdodCI6MC4wLCJMaW5lVHlwZSI6MCwiUGFyZW50U3R5bGUiOm51bGx9LCJQYXJlbnRTdHlsZSI6bnVsbH0sIlRpdGxlU3R5bGUiOnsiJGlkIjoiMjM2IiwiRm9udFNldHRpbmdzIjp7IiRpZCI6IjIzNyIsIkZvbnRTaXplIjoxMiwiRm9udE5hbWUiOiJDYWxpYnJpIiwiSXNCb2xkIjp0cnVlLCJJc0l0YWxpYyI6ZmFsc2UsIklzVW5kZXJsaW5lZCI6ZmFsc2UsIlBhcmVudFN0eWxlIjpudWxsfSwiQXV0b1NpemUiOjAsIkZvcmVncm91bmQiOnsiJGlkIjoiMjM4IiwiQ29sb3IiOnsiJGlkIjoiMjM5IiwiQSI6MjU1LCJSIjo4NCwiRyI6MTMwLCJCIjo1M319LCJNYXhXaWR0aCI6MjAwLjAsIk1heEhlaWdodCI6IkluZmluaXR5IiwiU21hcnRGb3JlZ3JvdW5kSXNBY3RpdmUiOmZhbHNlLCJIb3Jpem9udGFsQWxpZ25tZW50IjoxLCJWZXJ0aWNhbEFsaWdubWVudCI6MCwiU21hcnRGb3JlZ3JvdW5kIjpudWxsLCJCYWNrZ3JvdW5kRmlsbFR5cGUiOjAsIk1hcmdpbiI6eyIkaWQiOiIyNDAiLCJUb3AiOjAsIkxlZnQiOjAsIlJpZ2h0IjowLCJCb3R0b20iOjB9LCJQYWRkaW5nIjp7IiRpZCI6IjI0MSIsIlRvcCI6MCwiTGVmdCI6MCwiUmlnaHQiOjAsIkJvdHRvbSI6MH0sIkJhY2tncm91bmQiOnsiJHJlZiI6Ijc1In0sIklzVmlzaWJsZSI6dHJ1ZSwiV2lkdGgiOjAuMCwiSGVpZ2h0IjowLjAsIkJvcmRlclN0eWxlIjp7IiRpZCI6IjI0MiIsIkxpbmVDb2xvciI6bnVsbCwiTGluZVdlaWdodCI6MC4wLCJMaW5lVHlwZSI6MCwiUGFyZW50U3R5bGUiOm51bGx9LCJQYXJlbnRTdHlsZSI6bnVsbH0sIkRhdGVTdHlsZSI6eyIkaWQiOiIyNDMiLCJGb250U2V0dGluZ3MiOnsiJGlkIjoiMjQ0IiwiRm9udFNpemUiOjExLCJGb250TmFtZSI6IkNhbGlicmkiLCJJc0JvbGQiOmZhbHN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I0NSIsIlRvcCI6MCwiTGVmdCI6MCwiUmlnaHQiOjAsIkJvdHRvbSI6MH0sIlBhZGRpbmciOnsiJGlkIjoiMjQ2IiwiVG9wIjowLCJMZWZ0IjowLCJSaWdodCI6MCwiQm90dG9tIjowfSwiQmFja2dyb3VuZCI6eyIkcmVmIjoiODIifSwiSXNWaXNpYmxlIjp0cnVlLCJXaWR0aCI6MC4wLCJIZWlnaHQiOjAuMCwiQm9yZGVyU3R5bGUiOnsiJGlkIjoiMjQ3IiwiTGluZUNvbG9yIjpudWxsLCJMaW5lV2VpZ2h0IjowLjAsIkxpbmVUeXBlIjowLCJQYXJlbnRTdHlsZSI6bnVsbH0sIlBhcmVudFN0eWxlIjpudWxsfSwiRGF0ZUZvcm1hdCI6eyIkaWQiOiIyNDg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MjQ5IiwiRGF0ZVBhcnRJc1Zpc2libGUiOnRydWUsIlRpbWVQYXJ0SXNWaXNpYmxlIjpmYWxzZX19LCJJc1Zpc2libGUiOnRydWUsIlBhcmVudFN0eWxlIjpudWxsfSwiSW5kZXgiOjYsIlBlcmNlbnRhZ2VDb21wbGV0ZSI6bnVsbCwiUG9zaXRpb24iOnsiUmF0aW8iOjAuMjY0NzgzMTY2OTU2MDE4NSwiSXNDdXN0b20iOnRydWV9LCJEYXRlRm9ybWF0Ijp7IiRyZWYiOiIyNDgifSwiSWQiOiIwMjQyMTkwOS00NmNjLTQwM2YtYWI4YS1lNzA5N2ExOWY2MzUiLCJJbXBvcnRJZCI6bnVsbCwiVGl0bGUiOiJXZXN0IEdlcm1hbnkiLCJOb3RlIjpudWxsLCJIeXBlcmxpbmsiOm51bGwsIklzQ2hhbmdlZCI6ZmFsc2UsIklzTmV3IjpmYWxzZX0seyIkaWQiOiIyNTAiLCJEYXRlIjoiMTk1OC0wNi0yOVQyMzo1OTowMCIsIlN0eWxlIjp7IiRpZCI6IjI1MSIsIlNoYXBlIjoyLCJDb25uZWN0b3JNYXJnaW4iOnsiJGlkIjoiMjUyIiwiVG9wIjowLCJMZWZ0IjoyLCJSaWdodCI6MiwiQm90dG9tIjowfSwiQ29ubmVjdG9yU3R5bGUiOnsiJGlkIjoiMjUzIiwiTGluZUNvbG9yIjp7IiRyZWYiOiI1OCJ9LCJMaW5lV2VpZ2h0IjoxLjAsIkxpbmVUeXBlIjowLCJQYXJlbnRTdHlsZSI6bnVsbH0sIklzQmVsb3dUaW1lYmFuZCI6dHJ1ZSwiSGlkZURhdGUiOmZhbHNlLCJTaGFwZVNpemUiOjMsIlNwYWNpbmciOjIuMCwiUGFkZGluZyI6eyIkaWQiOiIyNTQiLCJUb3AiOjcsIkxlZnQiOjMsIlJpZ2h0IjowLCJCb3R0b20iOjJ9LCJTaGFwZVN0eWxlIjp7IiRpZCI6IjI1NSIsIk1hcmdpbiI6eyIkaWQiOiIyNTYiLCJUb3AiOjAsIkxlZnQiOjAsIlJpZ2h0IjowLCJCb3R0b20iOjB9LCJQYWRkaW5nIjp7IiRpZCI6IjI1NyIsIlRvcCI6MCwiTGVmdCI6MCwiUmlnaHQiOjAsIkJvdHRvbSI6MH0sIkJhY2tncm91bmQiOnsiJGlkIjoiMjU4IiwiQ29sb3IiOnsiJGlkIjoiMjU5IiwiQSI6MjU1LCJSIjoyNTUsIkciOjI1NSwiQiI6MjU1fX0sIklzVmlzaWJsZSI6dHJ1ZSwiV2lkdGgiOjE4LjAsIkhlaWdodCI6MTMuOTk5OTIwODQ1MDMxNzM4LCJCb3JkZXJTdHlsZSI6eyIkaWQiOiIyNjAiLCJMaW5lQ29sb3IiOnsiJHJlZiI6IjY3In0sIkxpbmVXZWlnaHQiOjAuMCwiTGluZVR5cGUiOjAsIlBhcmVudFN0eWxlIjpudWxsfSwiUGFyZW50U3R5bGUiOm51bGx9LCJUaXRsZVN0eWxlIjp7IiRpZCI6IjI2MSIsIkZvbnRTZXR0aW5ncyI6eyIkaWQiOiIyNjIiLCJGb250U2l6ZSI6MTIsIkZvbnROYW1lIjoiQ2FsaWJyaSIsIklzQm9sZCI6dHJ1ZSwiSXNJdGFsaWMiOmZhbHNlLCJJc1VuZGVybGluZWQiOmZhbHNlLCJQYXJlbnRTdHlsZSI6bnVsbH0sIkF1dG9TaXplIjowLCJGb3JlZ3JvdW5kIjp7IiRpZCI6IjI2MyIsIkNvbG9yIjp7IiRpZCI6IjI2NC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MjY1IiwiVG9wIjowLCJMZWZ0IjowLCJSaWdodCI6MCwiQm90dG9tIjowfSwiUGFkZGluZyI6eyIkaWQiOiIyNjYiLCJUb3AiOjAsIkxlZnQiOjAsIlJpZ2h0IjowLCJCb3R0b20iOjB9LCJCYWNrZ3JvdW5kIjp7IiRyZWYiOiI3NSJ9LCJJc1Zpc2libGUiOnRydWUsIldpZHRoIjowLjAsIkhlaWdodCI6MC4wLCJCb3JkZXJTdHlsZSI6eyIkaWQiOiIyNjciLCJMaW5lQ29sb3IiOm51bGwsIkxpbmVXZWlnaHQiOjAuMCwiTGluZVR5cGUiOjAsIlBhcmVudFN0eWxlIjpudWxsfSwiUGFyZW50U3R5bGUiOm51bGx9LCJEYXRlU3R5bGUiOnsiJGlkIjoiMjY4IiwiRm9udFNldHRpbmdzIjp7IiRpZCI6IjI2OS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yNzAiLCJUb3AiOjAsIkxlZnQiOjAsIlJpZ2h0IjowLCJCb3R0b20iOjB9LCJQYWRkaW5nIjp7IiRpZCI6IjI3MSIsIlRvcCI6MCwiTGVmdCI6MCwiUmlnaHQiOjAsIkJvdHRvbSI6MH0sIkJhY2tncm91bmQiOnsiJHJlZiI6IjgyIn0sIklzVmlzaWJsZSI6dHJ1ZSwiV2lkdGgiOjAuMCwiSGVpZ2h0IjowLjAsIkJvcmRlclN0eWxlIjp7IiRpZCI6IjI3MiIsIkxpbmVDb2xvciI6bnVsbCwiTGluZVdlaWdodCI6MC4wLCJMaW5lVHlwZSI6MCwiUGFyZW50U3R5bGUiOm51bGx9LCJQYXJlbnRTdHlsZSI6bnVsbH0sIkRhdGVGb3JtYXQiOnsiJGlkIjoiMjcz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I3NCIsIkRhdGVQYXJ0SXNWaXNpYmxlIjp0cnVlLCJUaW1lUGFydElzVmlzaWJsZSI6ZmFsc2V9fSwiSXNWaXNpYmxlIjp0cnVlLCJQYXJlbnRTdHlsZSI6bnVsbH0sIkluZGV4Ijo3LCJQZXJjZW50YWdlQ29tcGxldGUiOm51bGwsIlBvc2l0aW9uIjp7IlJhdGlvIjowLjI2NDMyMDY2NjcwMTcwNTM0LCJJc0N1c3RvbSI6dHJ1ZX0sIkRhdGVGb3JtYXQiOnsiJHJlZiI6IjI3MyJ9LCJJZCI6IjI5MmRiZTJkLWYxOTMtNGM5Ni1hZWMyLWJlZTFlMTA1ODMzZiIsIkltcG9ydElkIjpudWxsLCJUaXRsZSI6IkJyYXppbCIsIk5vdGUiOm51bGwsIkh5cGVybGluayI6bnVsbCwiSXNDaGFuZ2VkIjpmYWxzZSwiSXNOZXciOmZhbHNlfSx7IiRpZCI6IjI3NSIsIkRhdGUiOiIxOTYyLTA2LTE5VDIzOjU5OjAwIiwiU3R5bGUiOnsiJGlkIjoiMjc2IiwiU2hhcGUiOjIsIkNvbm5lY3Rvck1hcmdpbiI6eyIkaWQiOiIyNzciLCJUb3AiOjAsIkxlZnQiOjIsIlJpZ2h0IjoyLCJCb3R0b20iOjB9LCJDb25uZWN0b3JTdHlsZSI6eyIkaWQiOiIyNzgiLCJMaW5lQ29sb3IiOnsiJHJlZiI6IjU4In0sIkxpbmVXZWlnaHQiOjEuMCwiTGluZVR5cGUiOjAsIlBhcmVudFN0eWxlIjpudWxsfSwiSXNCZWxvd1RpbWViYW5kIjpmYWxzZSwiSGlkZURhdGUiOmZhbHNlLCJTaGFwZVNpemUiOjMsIlNwYWNpbmciOjIuMCwiUGFkZGluZyI6eyIkaWQiOiIyNzkiLCJUb3AiOjcsIkxlZnQiOjMsIlJpZ2h0IjowLCJCb3R0b20iOjJ9LCJTaGFwZVN0eWxlIjp7IiRpZCI6IjI4MCIsIk1hcmdpbiI6eyIkaWQiOiIyODEiLCJUb3AiOjAsIkxlZnQiOjAsIlJpZ2h0IjowLCJCb3R0b20iOjB9LCJQYWRkaW5nIjp7IiRpZCI6IjI4MiIsIlRvcCI6MCwiTGVmdCI6MCwiUmlnaHQiOjAsIkJvdHRvbSI6MH0sIkJhY2tncm91bmQiOnsiJHJlZiI6IjY0In0sIklzVmlzaWJsZSI6dHJ1ZSwiV2lkdGgiOjE4LjAsIkhlaWdodCI6MTMuOTk5OTIwODQ1MDMxNzM4LCJCb3JkZXJTdHlsZSI6eyIkaWQiOiIyODMiLCJMaW5lQ29sb3IiOnsiJHJlZiI6IjY3In0sIkxpbmVXZWlnaHQiOjAuMCwiTGluZVR5cGUiOjAsIlBhcmVudFN0eWxlIjpudWxsfSwiUGFyZW50U3R5bGUiOm51bGx9LCJUaXRsZVN0eWxlIjp7IiRpZCI6IjI4NCIsIkZvbnRTZXR0aW5ncyI6eyIkaWQiOiIyODUiLCJGb250U2l6ZSI6MTIsIkZvbnROYW1lIjoiQ2FsaWJyaSIsIklzQm9sZCI6dHJ1ZSwiSXNJdGFsaWMiOmZhbHNlLCJJc1VuZGVybGluZWQiOmZhbHNlLCJQYXJlbnRTdHlsZSI6bnVsbH0sIkF1dG9TaXplIjowLCJGb3JlZ3JvdW5kIjp7IiRpZCI6IjI4NiIsIkNvbG9yIjp7IiRpZCI6IjI4Ny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Mjg4IiwiVG9wIjowLCJMZWZ0IjowLCJSaWdodCI6MCwiQm90dG9tIjowfSwiUGFkZGluZyI6eyIkaWQiOiIyODkiLCJUb3AiOjAsIkxlZnQiOjAsIlJpZ2h0IjowLCJCb3R0b20iOjB9LCJCYWNrZ3JvdW5kIjp7IiRyZWYiOiI3NSJ9LCJJc1Zpc2libGUiOnRydWUsIldpZHRoIjowLjAsIkhlaWdodCI6MC4wLCJCb3JkZXJTdHlsZSI6eyIkaWQiOiIyOTAiLCJMaW5lQ29sb3IiOm51bGwsIkxpbmVXZWlnaHQiOjAuMCwiTGluZVR5cGUiOjAsIlBhcmVudFN0eWxlIjpudWxsfSwiUGFyZW50U3R5bGUiOm51bGx9LCJEYXRlU3R5bGUiOnsiJGlkIjoiMjkxIiwiRm9udFNldHRpbmdzIjp7IiRpZCI6IjI5Mi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yOTMiLCJUb3AiOjAsIkxlZnQiOjAsIlJpZ2h0IjowLCJCb3R0b20iOjB9LCJQYWRkaW5nIjp7IiRpZCI6IjI5NCIsIlRvcCI6MCwiTGVmdCI6MCwiUmlnaHQiOjAsIkJvdHRvbSI6MH0sIkJhY2tncm91bmQiOnsiJHJlZiI6IjgyIn0sIklzVmlzaWJsZSI6dHJ1ZSwiV2lkdGgiOjAuMCwiSGVpZ2h0IjowLjAsIkJvcmRlclN0eWxlIjp7IiRpZCI6IjI5NSIsIkxpbmVDb2xvciI6bnVsbCwiTGluZVdlaWdodCI6MC4wLCJMaW5lVHlwZSI6MCwiUGFyZW50U3R5bGUiOm51bGx9LCJQYXJlbnRTdHlsZSI6bnVsbH0sIkRhdGVGb3JtYXQiOnsiJGlkIjoiMjk2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I5NyIsIkRhdGVQYXJ0SXNWaXNpYmxlIjp0cnVlLCJUaW1lUGFydElzVmlzaWJsZSI6ZmFsc2V9fSwiSXNWaXNpYmxlIjp0cnVlLCJQYXJlbnRTdHlsZSI6bnVsbH0sIkluZGV4Ijo4LCJQZXJjZW50YWdlQ29tcGxldGUiOm51bGwsIlBvc2l0aW9uIjp7IlJhdGlvIjowLjEyNDM2ODAzMTgxOTY2MTQ1LCJJc0N1c3RvbSI6dHJ1ZX0sIkRhdGVGb3JtYXQiOnsiJHJlZiI6IjI5NiJ9LCJJZCI6IjM2OGQyNjY4LTAwNTItNDIxNy05MzUwLWVlYmIxMTVlMWYyYiIsIkltcG9ydElkIjpudWxsLCJUaXRsZSI6IkJyYXppbCIsIk5vdGUiOm51bGwsIkh5cGVybGluayI6bnVsbCwiSXNDaGFuZ2VkIjpmYWxzZSwiSXNOZXciOmZhbHNlfSx7IiRpZCI6IjI5OCIsIkRhdGUiOiIxOTY2LTA3LTMwVDIzOjU5OjAwIiwiU3R5bGUiOnsiJGlkIjoiMjk5IiwiU2hhcGUiOjIsIkNvbm5lY3Rvck1hcmdpbiI6eyIkaWQiOiIzMDAiLCJUb3AiOjAsIkxlZnQiOjIsIlJpZ2h0IjoyLCJCb3R0b20iOjB9LCJDb25uZWN0b3JTdHlsZSI6eyIkaWQiOiIzMDEiLCJMaW5lQ29sb3IiOnsiJHJlZiI6IjU4In0sIkxpbmVXZWlnaHQiOjEuMCwiTGluZVR5cGUiOjAsIlBhcmVudFN0eWxlIjpudWxsfSwiSXNCZWxvd1RpbWViYW5kIjp0cnVlLCJIaWRlRGF0ZSI6ZmFsc2UsIlNoYXBlU2l6ZSI6MywiU3BhY2luZyI6Mi4wLCJQYWRkaW5nIjp7IiRpZCI6IjMwMiIsIlRvcCI6NywiTGVmdCI6MywiUmlnaHQiOjAsIkJvdHRvbSI6Mn0sIlNoYXBlU3R5bGUiOnsiJGlkIjoiMzAzIiwiTWFyZ2luIjp7IiRpZCI6IjMwNCIsIlRvcCI6MCwiTGVmdCI6MCwiUmlnaHQiOjAsIkJvdHRvbSI6MH0sIlBhZGRpbmciOnsiJGlkIjoiMzA1IiwiVG9wIjowLCJMZWZ0IjowLCJSaWdodCI6MCwiQm90dG9tIjowfSwiQmFja2dyb3VuZCI6eyIkcmVmIjoiNjQifSwiSXNWaXNpYmxlIjp0cnVlLCJXaWR0aCI6MTguMCwiSGVpZ2h0IjoxMy45OTk5MjA4NDUwMzE3MzgsIkJvcmRlclN0eWxlIjp7IiRpZCI6IjMwNiIsIkxpbmVDb2xvciI6eyIkcmVmIjoiNjcifSwiTGluZVdlaWdodCI6MC4wLCJMaW5lVHlwZSI6MCwiUGFyZW50U3R5bGUiOm51bGx9LCJQYXJlbnRTdHlsZSI6bnVsbH0sIlRpdGxlU3R5bGUiOnsiJGlkIjoiMzA3IiwiRm9udFNldHRpbmdzIjp7IiRpZCI6IjMwOCIsIkZvbnRTaXplIjoxMiwiRm9udE5hbWUiOiJDYWxpYnJpIiwiSXNCb2xkIjp0cnVlLCJJc0l0YWxpYyI6ZmFsc2UsIklzVW5kZXJsaW5lZCI6ZmFsc2UsIlBhcmVudFN0eWxlIjpudWxsfSwiQXV0b1NpemUiOjAsIkZvcmVncm91bmQiOnsiJGlkIjoiMzA5IiwiQ29sb3IiOnsiJGlkIjoiMzEwIiwiQSI6MjU1LCJSIjo4NCwiRyI6MTMwLCJCIjo1M319LCJNYXhXaWR0aCI6MjAwLjAsIk1heEhlaWdodCI6IkluZmluaXR5IiwiU21hcnRGb3JlZ3JvdW5kSXNBY3RpdmUiOmZhbHNlLCJIb3Jpem9udGFsQWxpZ25tZW50IjoxLCJWZXJ0aWNhbEFsaWdubWVudCI6MCwiU21hcnRGb3JlZ3JvdW5kIjpudWxsLCJCYWNrZ3JvdW5kRmlsbFR5cGUiOjAsIk1hcmdpbiI6eyIkaWQiOiIzMTEiLCJUb3AiOjAsIkxlZnQiOjAsIlJpZ2h0IjowLCJCb3R0b20iOjB9LCJQYWRkaW5nIjp7IiRpZCI6IjMxMiIsIlRvcCI6MCwiTGVmdCI6MCwiUmlnaHQiOjAsIkJvdHRvbSI6MH0sIkJhY2tncm91bmQiOnsiJHJlZiI6Ijc1In0sIklzVmlzaWJsZSI6dHJ1ZSwiV2lkdGgiOjAuMCwiSGVpZ2h0IjowLjAsIkJvcmRlclN0eWxlIjp7IiRpZCI6IjMxMyIsIkxpbmVDb2xvciI6bnVsbCwiTGluZVdlaWdodCI6MC4wLCJMaW5lVHlwZSI6MCwiUGFyZW50U3R5bGUiOm51bGx9LCJQYXJlbnRTdHlsZSI6bnVsbH0sIkRhdGVTdHlsZSI6eyIkaWQiOiIzMTQiLCJGb250U2V0dGluZ3MiOnsiJGlkIjoiMzE1IiwiRm9udFNpemUiOjExLCJGb250TmFtZSI6IkNhbGlicmkiLCJJc0JvbGQiOmZhbHN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xNiIsIlRvcCI6MCwiTGVmdCI6MCwiUmlnaHQiOjAsIkJvdHRvbSI6MH0sIlBhZGRpbmciOnsiJGlkIjoiMzE3IiwiVG9wIjowLCJMZWZ0IjowLCJSaWdodCI6MCwiQm90dG9tIjowfSwiQmFja2dyb3VuZCI6eyIkcmVmIjoiODIifSwiSXNWaXNpYmxlIjp0cnVlLCJXaWR0aCI6MC4wLCJIZWlnaHQiOjAuMCwiQm9yZGVyU3R5bGUiOnsiJGlkIjoiMzE4IiwiTGluZUNvbG9yIjpudWxsLCJMaW5lV2VpZ2h0IjowLjAsIkxpbmVUeXBlIjowLCJQYXJlbnRTdHlsZSI6bnVsbH0sIlBhcmVudFN0eWxlIjpudWxsfSwiRGF0ZUZvcm1hdCI6eyIkaWQiOiIzMTk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MzIwIiwiRGF0ZVBhcnRJc1Zpc2libGUiOnRydWUsIlRpbWVQYXJ0SXNWaXNpYmxlIjpmYWxzZX19LCJJc1Zpc2libGUiOnRydWUsIlBhcmVudFN0eWxlIjpudWxsfSwiSW5kZXgiOjksIlBlcmNlbnRhZ2VDb21wbGV0ZSI6bnVsbCwiUG9zaXRpb24iOnsiUmF0aW8iOjAuMTI0MTExNTUzNDc0NzA4ODQsIklzQ3VzdG9tIjp0cnVlfSwiRGF0ZUZvcm1hdCI6eyIkcmVmIjoiMzE5In0sIklkIjoiYmU4N2EyNWEtMzAxZC00NGMyLWE2MzYtM2Q5NDA4ODc3OGQ0IiwiSW1wb3J0SWQiOm51bGwsIlRpdGxlIjoiRW5nbGFuZCIsIk5vdGUiOm51bGwsIkh5cGVybGluayI6bnVsbCwiSXNDaGFuZ2VkIjpmYWxzZSwiSXNOZXciOmZhbHNlfSx7IiRpZCI6IjMyMSIsIkRhdGUiOiIxOTcwLTA2LTIxVDIzOjU5OjAwIiwiU3R5bGUiOnsiJGlkIjoiMzIyIiwiU2hhcGUiOjIsIkNvbm5lY3Rvck1hcmdpbiI6eyIkaWQiOiIzMjMiLCJUb3AiOjAsIkxlZnQiOjIsIlJpZ2h0IjoyLCJCb3R0b20iOjB9LCJDb25uZWN0b3JTdHlsZSI6eyIkaWQiOiIzMjQiLCJMaW5lQ29sb3IiOnsiJHJlZiI6IjU4In0sIkxpbmVXZWlnaHQiOjEuMCwiTGluZVR5cGUiOjAsIlBhcmVudFN0eWxlIjpudWxsfSwiSXNCZWxvd1RpbWViYW5kIjpmYWxzZSwiSGlkZURhdGUiOmZhbHNlLCJTaGFwZVNpemUiOjMsIlNwYWNpbmciOjIuMCwiUGFkZGluZyI6eyIkaWQiOiIzMjUiLCJUb3AiOjcsIkxlZnQiOjMsIlJpZ2h0IjowLCJCb3R0b20iOjJ9LCJTaGFwZVN0eWxlIjp7IiRpZCI6IjMyNiIsIk1hcmdpbiI6eyIkaWQiOiIzMjciLCJUb3AiOjAsIkxlZnQiOjAsIlJpZ2h0IjowLCJCb3R0b20iOjB9LCJQYWRkaW5nIjp7IiRpZCI6IjMyOCIsIlRvcCI6MCwiTGVmdCI6MCwiUmlnaHQiOjAsIkJvdHRvbSI6MH0sIkJhY2tncm91bmQiOnsiJHJlZiI6IjY0In0sIklzVmlzaWJsZSI6dHJ1ZSwiV2lkdGgiOjE4LjAsIkhlaWdodCI6MTMuOTk5OTIwODQ1MDMxNzM4LCJCb3JkZXJTdHlsZSI6eyIkaWQiOiIzMjkiLCJMaW5lQ29sb3IiOnsiJHJlZiI6IjY3In0sIkxpbmVXZWlnaHQiOjAuMCwiTGluZVR5cGUiOjAsIlBhcmVudFN0eWxlIjpudWxsfSwiUGFyZW50U3R5bGUiOm51bGx9LCJUaXRsZVN0eWxlIjp7IiRpZCI6IjMzMCIsIkZvbnRTZXR0aW5ncyI6eyIkaWQiOiIzMzEiLCJGb250U2l6ZSI6MTIsIkZvbnROYW1lIjoiQ2FsaWJyaSIsIklzQm9sZCI6dHJ1ZSwiSXNJdGFsaWMiOmZhbHNlLCJJc1VuZGVybGluZWQiOmZhbHNlLCJQYXJlbnRTdHlsZSI6bnVsbH0sIkF1dG9TaXplIjowLCJGb3JlZ3JvdW5kIjp7IiRpZCI6IjMzMiIsIkNvbG9yIjp7IiRpZCI6IjMzMy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MzM0IiwiVG9wIjowLCJMZWZ0IjowLCJSaWdodCI6MCwiQm90dG9tIjowfSwiUGFkZGluZyI6eyIkaWQiOiIzMzUiLCJUb3AiOjAsIkxlZnQiOjAsIlJpZ2h0IjowLCJCb3R0b20iOjB9LCJCYWNrZ3JvdW5kIjp7IiRyZWYiOiI3NSJ9LCJJc1Zpc2libGUiOnRydWUsIldpZHRoIjowLjAsIkhlaWdodCI6MC4wLCJCb3JkZXJTdHlsZSI6eyIkaWQiOiIzMzYiLCJMaW5lQ29sb3IiOm51bGwsIkxpbmVXZWlnaHQiOjAuMCwiTGluZVR5cGUiOjAsIlBhcmVudFN0eWxlIjpudWxsfSwiUGFyZW50U3R5bGUiOm51bGx9LCJEYXRlU3R5bGUiOnsiJGlkIjoiMzM3IiwiRm9udFNldHRpbmdzIjp7IiRpZCI6IjMzOC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zMzkiLCJUb3AiOjAsIkxlZnQiOjAsIlJpZ2h0IjowLCJCb3R0b20iOjB9LCJQYWRkaW5nIjp7IiRpZCI6IjM0MCIsIlRvcCI6MCwiTGVmdCI6MCwiUmlnaHQiOjAsIkJvdHRvbSI6MH0sIkJhY2tncm91bmQiOnsiJHJlZiI6IjgyIn0sIklzVmlzaWJsZSI6dHJ1ZSwiV2lkdGgiOjAuMCwiSGVpZ2h0IjowLjAsIkJvcmRlclN0eWxlIjp7IiRpZCI6IjM0MSIsIkxpbmVDb2xvciI6bnVsbCwiTGluZVdlaWdodCI6MC4wLCJMaW5lVHlwZSI6MCwiUGFyZW50U3R5bGUiOm51bGx9LCJQYXJlbnRTdHlsZSI6bnVsbH0sIkRhdGVGb3JtYXQiOnsiJGlkIjoiMzQy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M0MyIsIkRhdGVQYXJ0SXNWaXNpYmxlIjp0cnVlLCJUaW1lUGFydElzVmlzaWJsZSI6ZmFsc2V9fSwiSXNWaXNpYmxlIjp0cnVlLCJQYXJlbnRTdHlsZSI6bnVsbH0sIkluZGV4IjoxMCwiUGVyY2VudGFnZUNvbXBsZXRlIjpudWxsLCJQb3NpdGlvbiI6eyJSYXRpbyI6MC4yNjQ3ODMxNjY5NTYwMTg1LCJJc0N1c3RvbSI6dHJ1ZX0sIkRhdGVGb3JtYXQiOnsiJHJlZiI6IjM0MiJ9LCJJZCI6IjcyODdmNDE0LTRhNWQtNDE1NC04ZDI0LWVkZmFlZDQxMGMyYyIsIkltcG9ydElkIjpudWxsLCJUaXRsZSI6IkJyYXppbCIsIk5vdGUiOm51bGwsIkh5cGVybGluayI6bnVsbCwiSXNDaGFuZ2VkIjpmYWxzZSwiSXNOZXciOmZhbHNlfSx7IiRpZCI6IjM0NCIsIkRhdGUiOiIxOTc0LTA3LTA3VDIzOjU5OjAwIiwiU3R5bGUiOnsiJGlkIjoiMzQ1IiwiU2hhcGUiOjIsIkNvbm5lY3Rvck1hcmdpbiI6eyIkaWQiOiIzNDYiLCJUb3AiOjAsIkxlZnQiOjIsIlJpZ2h0IjoyLCJCb3R0b20iOjB9LCJDb25uZWN0b3JTdHlsZSI6eyIkaWQiOiIzNDciLCJMaW5lQ29sb3IiOnsiJHJlZiI6IjU4In0sIkxpbmVXZWlnaHQiOjEuMCwiTGluZVR5cGUiOjAsIlBhcmVudFN0eWxlIjpudWxsfSwiSXNCZWxvd1RpbWViYW5kIjp0cnVlLCJIaWRlRGF0ZSI6ZmFsc2UsIlNoYXBlU2l6ZSI6MywiU3BhY2luZyI6Mi4wLCJQYWRkaW5nIjp7IiRpZCI6IjM0OCIsIlRvcCI6NywiTGVmdCI6MywiUmlnaHQiOjAsIkJvdHRvbSI6Mn0sIlNoYXBlU3R5bGUiOnsiJGlkIjoiMzQ5IiwiTWFyZ2luIjp7IiRpZCI6IjM1MCIsIlRvcCI6MCwiTGVmdCI6MCwiUmlnaHQiOjAsIkJvdHRvbSI6MH0sIlBhZGRpbmciOnsiJGlkIjoiMzUxIiwiVG9wIjowLCJMZWZ0IjowLCJSaWdodCI6MCwiQm90dG9tIjowfSwiQmFja2dyb3VuZCI6eyIkcmVmIjoiNjQifSwiSXNWaXNpYmxlIjp0cnVlLCJXaWR0aCI6MTguMCwiSGVpZ2h0IjoxMy45OTk5MjA4NDUwMzE3MzgsIkJvcmRlclN0eWxlIjp7IiRpZCI6IjM1MiIsIkxpbmVDb2xvciI6eyIkcmVmIjoiNjcifSwiTGluZVdlaWdodCI6MC4wLCJMaW5lVHlwZSI6MCwiUGFyZW50U3R5bGUiOm51bGx9LCJQYXJlbnRTdHlsZSI6bnVsbH0sIlRpdGxlU3R5bGUiOnsiJGlkIjoiMzUzIiwiRm9udFNldHRpbmdzIjp7IiRpZCI6IjM1NCIsIkZvbnRTaXplIjoxMiwiRm9udE5hbWUiOiJDYWxpYnJpIiwiSXNCb2xkIjp0cnVlLCJJc0l0YWxpYyI6ZmFsc2UsIklzVW5kZXJsaW5lZCI6ZmFsc2UsIlBhcmVudFN0eWxlIjpudWxsfSwiQXV0b1NpemUiOjAsIkZvcmVncm91bmQiOnsiJGlkIjoiMzU1IiwiQ29sb3IiOnsiJGlkIjoiMzU2IiwiQSI6MjU1LCJSIjo4NCwiRyI6MTMwLCJCIjo1M319LCJNYXhXaWR0aCI6MjAwLjAsIk1heEhlaWdodCI6IkluZmluaXR5IiwiU21hcnRGb3JlZ3JvdW5kSXNBY3RpdmUiOmZhbHNlLCJIb3Jpem9udGFsQWxpZ25tZW50IjoxLCJWZXJ0aWNhbEFsaWdubWVudCI6MCwiU21hcnRGb3JlZ3JvdW5kIjpudWxsLCJCYWNrZ3JvdW5kRmlsbFR5cGUiOjAsIk1hcmdpbiI6eyIkaWQiOiIzNTciLCJUb3AiOjAsIkxlZnQiOjAsIlJpZ2h0IjowLCJCb3R0b20iOjB9LCJQYWRkaW5nIjp7IiRpZCI6IjM1OCIsIlRvcCI6MCwiTGVmdCI6MCwiUmlnaHQiOjAsIkJvdHRvbSI6MH0sIkJhY2tncm91bmQiOnsiJHJlZiI6Ijc1In0sIklzVmlzaWJsZSI6dHJ1ZSwiV2lkdGgiOjAuMCwiSGVpZ2h0IjowLjAsIkJvcmRlclN0eWxlIjp7IiRpZCI6IjM1OSIsIkxpbmVDb2xvciI6bnVsbCwiTGluZVdlaWdodCI6MC4wLCJMaW5lVHlwZSI6MCwiUGFyZW50U3R5bGUiOm51bGx9LCJQYXJlbnRTdHlsZSI6bnVsbH0sIkRhdGVTdHlsZSI6eyIkaWQiOiIzNjAiLCJGb250U2V0dGluZ3MiOnsiJGlkIjoiMzYxIiwiRm9udFNpemUiOjExLCJGb250TmFtZSI6IkNhbGlicmkiLCJJc0JvbGQiOmZhbHN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2MiIsIlRvcCI6MCwiTGVmdCI6MCwiUmlnaHQiOjAsIkJvdHRvbSI6MH0sIlBhZGRpbmciOnsiJGlkIjoiMzYzIiwiVG9wIjowLCJMZWZ0IjowLCJSaWdodCI6MCwiQm90dG9tIjowfSwiQmFja2dyb3VuZCI6eyIkcmVmIjoiODIifSwiSXNWaXNpYmxlIjp0cnVlLCJXaWR0aCI6MC4wLCJIZWlnaHQiOjAuMCwiQm9yZGVyU3R5bGUiOnsiJGlkIjoiMzY0IiwiTGluZUNvbG9yIjpudWxsLCJMaW5lV2VpZ2h0IjowLjAsIkxpbmVUeXBlIjowLCJQYXJlbnRTdHlsZSI6bnVsbH0sIlBhcmVudFN0eWxlIjpudWxsfSwiRGF0ZUZvcm1hdCI6eyIkaWQiOiIzNjU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MzY2IiwiRGF0ZVBhcnRJc1Zpc2libGUiOnRydWUsIlRpbWVQYXJ0SXNWaXNpYmxlIjpmYWxzZX19LCJJc1Zpc2libGUiOnRydWUsIlBhcmVudFN0eWxlIjpudWxsfSwiSW5kZXgiOjExLCJQZXJjZW50YWdlQ29tcGxldGUiOm51bGwsIlBvc2l0aW9uIjp7IlJhdGlvIjowLjI2MzA4ODM3ODE5OTgyNDU2LCJJc0N1c3RvbSI6dHJ1ZX0sIkRhdGVGb3JtYXQiOnsiJHJlZiI6IjM2NSJ9LCJJZCI6IjhiNjc5MjYzLTM5NzYtNDI2My1iZWFkLTExYzE0ZTA0YTM2MiIsIkltcG9ydElkIjpudWxsLCJUaXRsZSI6Ildlc3QgR2VybWFueSIsIk5vdGUiOm51bGwsIkh5cGVybGluayI6bnVsbCwiSXNDaGFuZ2VkIjpmYWxzZSwiSXNOZXciOmZhbHNlfSx7IiRpZCI6IjM2NyIsIkRhdGUiOiIxOTc4LTA2LTI1VDIzOjU5OjAwIiwiU3R5bGUiOnsiJGlkIjoiMzY4IiwiU2hhcGUiOjIsIkNvbm5lY3Rvck1hcmdpbiI6eyIkaWQiOiIzNjkiLCJUb3AiOjAsIkxlZnQiOjIsIlJpZ2h0IjoyLCJCb3R0b20iOjB9LCJDb25uZWN0b3JTdHlsZSI6eyIkaWQiOiIzNzAiLCJMaW5lQ29sb3IiOnsiJHJlZiI6IjU4In0sIkxpbmVXZWlnaHQiOjEuMCwiTGluZVR5cGUiOjAsIlBhcmVudFN0eWxlIjpudWxsfSwiSXNCZWxvd1RpbWViYW5kIjpmYWxzZSwiSGlkZURhdGUiOmZhbHNlLCJTaGFwZVNpemUiOjMsIlNwYWNpbmciOjIuMCwiUGFkZGluZyI6eyIkaWQiOiIzNzEiLCJUb3AiOjcsIkxlZnQiOjMsIlJpZ2h0IjowLCJCb3R0b20iOjJ9LCJTaGFwZVN0eWxlIjp7IiRpZCI6IjM3MiIsIk1hcmdpbiI6eyIkaWQiOiIzNzMiLCJUb3AiOjAsIkxlZnQiOjAsIlJpZ2h0IjowLCJCb3R0b20iOjB9LCJQYWRkaW5nIjp7IiRpZCI6IjM3NCIsIlRvcCI6MCwiTGVmdCI6MCwiUmlnaHQiOjAsIkJvdHRvbSI6MH0sIkJhY2tncm91bmQiOnsiJHJlZiI6IjY0In0sIklzVmlzaWJsZSI6dHJ1ZSwiV2lkdGgiOjE4LjAsIkhlaWdodCI6MTMuOTk5OTIwODQ1MDMxNzM4LCJCb3JkZXJTdHlsZSI6eyIkaWQiOiIzNzUiLCJMaW5lQ29sb3IiOnsiJHJlZiI6IjY3In0sIkxpbmVXZWlnaHQiOjAuMCwiTGluZVR5cGUiOjAsIlBhcmVudFN0eWxlIjpudWxsfSwiUGFyZW50U3R5bGUiOm51bGx9LCJUaXRsZVN0eWxlIjp7IiRpZCI6IjM3NiIsIkZvbnRTZXR0aW5ncyI6eyIkaWQiOiIzNzciLCJGb250U2l6ZSI6MTIsIkZvbnROYW1lIjoiQ2FsaWJyaSIsIklzQm9sZCI6dHJ1ZSwiSXNJdGFsaWMiOmZhbHNlLCJJc1VuZGVybGluZWQiOmZhbHNlLCJQYXJlbnRTdHlsZSI6bnVsbH0sIkF1dG9TaXplIjowLCJGb3JlZ3JvdW5kIjp7IiRpZCI6IjM3OCIsIkNvbG9yIjp7IiRpZCI6IjM3OS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MzgwIiwiVG9wIjowLCJMZWZ0IjowLCJSaWdodCI6MCwiQm90dG9tIjowfSwiUGFkZGluZyI6eyIkaWQiOiIzODEiLCJUb3AiOjAsIkxlZnQiOjAsIlJpZ2h0IjowLCJCb3R0b20iOjB9LCJCYWNrZ3JvdW5kIjp7IiRyZWYiOiI3NSJ9LCJJc1Zpc2libGUiOnRydWUsIldpZHRoIjowLjAsIkhlaWdodCI6MC4wLCJCb3JkZXJTdHlsZSI6eyIkaWQiOiIzODIiLCJMaW5lQ29sb3IiOm51bGwsIkxpbmVXZWlnaHQiOjAuMCwiTGluZVR5cGUiOjAsIlBhcmVudFN0eWxlIjpudWxsfSwiUGFyZW50U3R5bGUiOm51bGx9LCJEYXRlU3R5bGUiOnsiJGlkIjoiMzgzIiwiRm9udFNldHRpbmdzIjp7IiRpZCI6IjM4NC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zODUiLCJUb3AiOjAsIkxlZnQiOjAsIlJpZ2h0IjowLCJCb3R0b20iOjB9LCJQYWRkaW5nIjp7IiRpZCI6IjM4NiIsIlRvcCI6MCwiTGVmdCI6MCwiUmlnaHQiOjAsIkJvdHRvbSI6MH0sIkJhY2tncm91bmQiOnsiJHJlZiI6IjgyIn0sIklzVmlzaWJsZSI6dHJ1ZSwiV2lkdGgiOjAuMCwiSGVpZ2h0IjowLjAsIkJvcmRlclN0eWxlIjp7IiRpZCI6IjM4NyIsIkxpbmVDb2xvciI6bnVsbCwiTGluZVdlaWdodCI6MC4wLCJMaW5lVHlwZSI6MCwiUGFyZW50U3R5bGUiOm51bGx9LCJQYXJlbnRTdHlsZSI6bnVsbH0sIkRhdGVGb3JtYXQiOnsiJGlkIjoiMzg4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M4OSIsIkRhdGVQYXJ0SXNWaXNpYmxlIjp0cnVlLCJUaW1lUGFydElzVmlzaWJsZSI6ZmFsc2V9fSwiSXNWaXNpYmxlIjp0cnVlLCJQYXJlbnRTdHlsZSI6bnVsbH0sIkluZGV4IjoxMiwiUGVyY2VudGFnZUNvbXBsZXRlIjpudWxsLCJQb3NpdGlvbiI6eyJSYXRpbyI6MC4xMjQzNjgwMzE4MTk2NjE0NSwiSXNDdXN0b20iOnRydWV9LCJEYXRlRm9ybWF0Ijp7IiRyZWYiOiIzODgifSwiSWQiOiJjY2QwZmQzNi05OTc0LTRlODYtYWU3My01M2QzM2E3MjgwNzEiLCJJbXBvcnRJZCI6bnVsbCwiVGl0bGUiOiJBcmdlbnRpbmEiLCJOb3RlIjpudWxsLCJIeXBlcmxpbmsiOm51bGwsIklzQ2hhbmdlZCI6ZmFsc2UsIklzTmV3IjpmYWxzZX0seyIkaWQiOiIzOTAiLCJEYXRlIjoiMTk4Mi0wNy0xMVQyMzo1OTowMCIsIlN0eWxlIjp7IiRpZCI6IjM5MSIsIlNoYXBlIjoyLCJDb25uZWN0b3JNYXJnaW4iOnsiJGlkIjoiMzkyIiwiVG9wIjowLCJMZWZ0IjoyLCJSaWdodCI6MiwiQm90dG9tIjowfSwiQ29ubmVjdG9yU3R5bGUiOnsiJGlkIjoiMzkzIiwiTGluZUNvbG9yIjp7IiRyZWYiOiI1OCJ9LCJMaW5lV2VpZ2h0IjoxLjAsIkxpbmVUeXBlIjowLCJQYXJlbnRTdHlsZSI6bnVsbH0sIklzQmVsb3dUaW1lYmFuZCI6dHJ1ZSwiSGlkZURhdGUiOmZhbHNlLCJTaGFwZVNpemUiOjMsIlNwYWNpbmciOjIuMCwiUGFkZGluZyI6eyIkaWQiOiIzOTQiLCJUb3AiOjcsIkxlZnQiOjMsIlJpZ2h0IjowLCJCb3R0b20iOjJ9LCJTaGFwZVN0eWxlIjp7IiRpZCI6IjM5NSIsIk1hcmdpbiI6eyIkaWQiOiIzOTYiLCJUb3AiOjAsIkxlZnQiOjAsIlJpZ2h0IjowLCJCb3R0b20iOjB9LCJQYWRkaW5nIjp7IiRpZCI6IjM5NyIsIlRvcCI6MCwiTGVmdCI6MCwiUmlnaHQiOjAsIkJvdHRvbSI6MH0sIkJhY2tncm91bmQiOnsiJHJlZiI6IjY0In0sIklzVmlzaWJsZSI6dHJ1ZSwiV2lkdGgiOjE4LjAsIkhlaWdodCI6MTMuOTk5OTIwODQ1MDMxNzM4LCJCb3JkZXJTdHlsZSI6eyIkaWQiOiIzOTgiLCJMaW5lQ29sb3IiOnsiJHJlZiI6IjY3In0sIkxpbmVXZWlnaHQiOjAuMCwiTGluZVR5cGUiOjAsIlBhcmVudFN0eWxlIjpudWxsfSwiUGFyZW50U3R5bGUiOm51bGx9LCJUaXRsZVN0eWxlIjp7IiRpZCI6IjM5OSIsIkZvbnRTZXR0aW5ncyI6eyIkaWQiOiI0MDAiLCJGb250U2l6ZSI6MTIsIkZvbnROYW1lIjoiQ2FsaWJyaSIsIklzQm9sZCI6dHJ1ZSwiSXNJdGFsaWMiOmZhbHNlLCJJc1VuZGVybGluZWQiOmZhbHNlLCJQYXJlbnRTdHlsZSI6bnVsbH0sIkF1dG9TaXplIjowLCJGb3JlZ3JvdW5kIjp7IiRpZCI6IjQwMSIsIkNvbG9yIjp7IiRpZCI6IjQwMi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DAzIiwiVG9wIjowLCJMZWZ0IjowLCJSaWdodCI6MCwiQm90dG9tIjowfSwiUGFkZGluZyI6eyIkaWQiOiI0MDQiLCJUb3AiOjAsIkxlZnQiOjAsIlJpZ2h0IjowLCJCb3R0b20iOjB9LCJCYWNrZ3JvdW5kIjp7IiRyZWYiOiI3NSJ9LCJJc1Zpc2libGUiOnRydWUsIldpZHRoIjowLjAsIkhlaWdodCI6MC4wLCJCb3JkZXJTdHlsZSI6eyIkaWQiOiI0MDUiLCJMaW5lQ29sb3IiOm51bGwsIkxpbmVXZWlnaHQiOjAuMCwiTGluZVR5cGUiOjAsIlBhcmVudFN0eWxlIjpudWxsfSwiUGFyZW50U3R5bGUiOm51bGx9LCJEYXRlU3R5bGUiOnsiJGlkIjoiNDA2IiwiRm9udFNldHRpbmdzIjp7IiRpZCI6IjQwNy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MDgiLCJUb3AiOjAsIkxlZnQiOjAsIlJpZ2h0IjowLCJCb3R0b20iOjB9LCJQYWRkaW5nIjp7IiRpZCI6IjQwOSIsIlRvcCI6MCwiTGVmdCI6MCwiUmlnaHQiOjAsIkJvdHRvbSI6MH0sIkJhY2tncm91bmQiOnsiJHJlZiI6IjgyIn0sIklzVmlzaWJsZSI6dHJ1ZSwiV2lkdGgiOjAuMCwiSGVpZ2h0IjowLjAsIkJvcmRlclN0eWxlIjp7IiRpZCI6IjQxMCIsIkxpbmVDb2xvciI6bnVsbCwiTGluZVdlaWdodCI6MC4wLCJMaW5lVHlwZSI6MCwiUGFyZW50U3R5bGUiOm51bGx9LCJQYXJlbnRTdHlsZSI6bnVsbH0sIkRhdGVGb3JtYXQiOnsiJGlkIjoiNDEx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QxMiIsIkRhdGVQYXJ0SXNWaXNpYmxlIjp0cnVlLCJUaW1lUGFydElzVmlzaWJsZSI6ZmFsc2V9fSwiSXNWaXNpYmxlIjp0cnVlLCJQYXJlbnRTdHlsZSI6bnVsbH0sIkluZGV4IjoxMywiUGVyY2VudGFnZUNvbXBsZXRlIjpudWxsLCJQb3NpdGlvbiI6eyJSYXRpbyI6MC4xMjQxMTE1NTM0NzQ3MDg4NCwiSXNDdXN0b20iOnRydWV9LCJEYXRlRm9ybWF0Ijp7IiRyZWYiOiI0MTEifSwiSWQiOiJiNjU2MmNmYy0xMTUwLTQ3YjEtYTc3MS00NTg2MTEwMDg1ZTgiLCJJbXBvcnRJZCI6bnVsbCwiVGl0bGUiOiJJdGFseSIsIk5vdGUiOm51bGwsIkh5cGVybGluayI6bnVsbCwiSXNDaGFuZ2VkIjpmYWxzZSwiSXNOZXciOmZhbHNlfSx7IiRpZCI6IjQxMyIsIkRhdGUiOiIxOTg2LTA2LTI5VDIzOjU5OjAwIiwiU3R5bGUiOnsiJGlkIjoiNDE0IiwiU2hhcGUiOjIsIkNvbm5lY3Rvck1hcmdpbiI6eyIkaWQiOiI0MTUiLCJUb3AiOjAsIkxlZnQiOjIsIlJpZ2h0IjoyLCJCb3R0b20iOjB9LCJDb25uZWN0b3JTdHlsZSI6eyIkaWQiOiI0MTYiLCJMaW5lQ29sb3IiOnsiJHJlZiI6IjU4In0sIkxpbmVXZWlnaHQiOjEuMCwiTGluZVR5cGUiOjAsIlBhcmVudFN0eWxlIjpudWxsfSwiSXNCZWxvd1RpbWViYW5kIjpmYWxzZSwiSGlkZURhdGUiOmZhbHNlLCJTaGFwZVNpemUiOjMsIlNwYWNpbmciOjIuMCwiUGFkZGluZyI6eyIkaWQiOiI0MTciLCJUb3AiOjcsIkxlZnQiOjMsIlJpZ2h0IjowLCJCb3R0b20iOjJ9LCJTaGFwZVN0eWxlIjp7IiRpZCI6IjQxOCIsIk1hcmdpbiI6eyIkaWQiOiI0MTkiLCJUb3AiOjAsIkxlZnQiOjAsIlJpZ2h0IjowLCJCb3R0b20iOjB9LCJQYWRkaW5nIjp7IiRpZCI6IjQyMCIsIlRvcCI6MCwiTGVmdCI6MCwiUmlnaHQiOjAsIkJvdHRvbSI6MH0sIkJhY2tncm91bmQiOnsiJHJlZiI6IjY0In0sIklzVmlzaWJsZSI6dHJ1ZSwiV2lkdGgiOjE4LjAsIkhlaWdodCI6MTMuOTk5OTIwODQ1MDMxNzM4LCJCb3JkZXJTdHlsZSI6eyIkaWQiOiI0MjEiLCJMaW5lQ29sb3IiOnsiJHJlZiI6IjY3In0sIkxpbmVXZWlnaHQiOjAuMCwiTGluZVR5cGUiOjAsIlBhcmVudFN0eWxlIjpudWxsfSwiUGFyZW50U3R5bGUiOm51bGx9LCJUaXRsZVN0eWxlIjp7IiRpZCI6IjQyMiIsIkZvbnRTZXR0aW5ncyI6eyIkaWQiOiI0MjMiLCJGb250U2l6ZSI6MTIsIkZvbnROYW1lIjoiQ2FsaWJyaSIsIklzQm9sZCI6dHJ1ZSwiSXNJdGFsaWMiOmZhbHNlLCJJc1VuZGVybGluZWQiOmZhbHNlLCJQYXJlbnRTdHlsZSI6bnVsbH0sIkF1dG9TaXplIjowLCJGb3JlZ3JvdW5kIjp7IiRpZCI6IjQyNCIsIkNvbG9yIjp7IiRpZCI6IjQyNS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DI2IiwiVG9wIjowLCJMZWZ0IjowLCJSaWdodCI6MCwiQm90dG9tIjowfSwiUGFkZGluZyI6eyIkaWQiOiI0MjciLCJUb3AiOjAsIkxlZnQiOjAsIlJpZ2h0IjowLCJCb3R0b20iOjB9LCJCYWNrZ3JvdW5kIjp7IiRyZWYiOiI3NSJ9LCJJc1Zpc2libGUiOnRydWUsIldpZHRoIjowLjAsIkhlaWdodCI6MC4wLCJCb3JkZXJTdHlsZSI6eyIkaWQiOiI0MjgiLCJMaW5lQ29sb3IiOm51bGwsIkxpbmVXZWlnaHQiOjAuMCwiTGluZVR5cGUiOjAsIlBhcmVudFN0eWxlIjpudWxsfSwiUGFyZW50U3R5bGUiOm51bGx9LCJEYXRlU3R5bGUiOnsiJGlkIjoiNDI5IiwiRm9udFNldHRpbmdzIjp7IiRpZCI6IjQzMC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MzEiLCJUb3AiOjAsIkxlZnQiOjAsIlJpZ2h0IjowLCJCb3R0b20iOjB9LCJQYWRkaW5nIjp7IiRpZCI6IjQzMiIsIlRvcCI6MCwiTGVmdCI6MCwiUmlnaHQiOjAsIkJvdHRvbSI6MH0sIkJhY2tncm91bmQiOnsiJHJlZiI6IjgyIn0sIklzVmlzaWJsZSI6dHJ1ZSwiV2lkdGgiOjAuMCwiSGVpZ2h0IjowLjAsIkJvcmRlclN0eWxlIjp7IiRpZCI6IjQzMyIsIkxpbmVDb2xvciI6bnVsbCwiTGluZVdlaWdodCI6MC4wLCJMaW5lVHlwZSI6MCwiUGFyZW50U3R5bGUiOm51bGx9LCJQYXJlbnRTdHlsZSI6bnVsbH0sIkRhdGVGb3JtYXQiOnsiJGlkIjoiNDM0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QzNSIsIkRhdGVQYXJ0SXNWaXNpYmxlIjp0cnVlLCJUaW1lUGFydElzVmlzaWJsZSI6ZmFsc2V9fSwiSXNWaXNpYmxlIjp0cnVlLCJQYXJlbnRTdHlsZSI6bnVsbH0sIkluZGV4IjoxNCwiUGVyY2VudGFnZUNvbXBsZXRlIjpudWxsLCJQb3NpdGlvbiI6eyJSYXRpbyI6MC4yNjQ3ODMxNjY5NTYwMTg1LCJJc0N1c3RvbSI6dHJ1ZX0sIkRhdGVGb3JtYXQiOnsiJHJlZiI6IjQzNCJ9LCJJZCI6IjAxMzNkYjRiLWMxOTUtNDIzZi1hMWIyLWVjODFlODkwNzRkYSIsIkltcG9ydElkIjpudWxsLCJUaXRsZSI6IkFyZ2VudGluYSIsIk5vdGUiOm51bGwsIkh5cGVybGluayI6bnVsbCwiSXNDaGFuZ2VkIjpmYWxzZSwiSXNOZXciOmZhbHNlfSx7IiRpZCI6IjQzNiIsIkRhdGUiOiIxOTkwLTA3LTA4VDIzOjU5OjAwIiwiU3R5bGUiOnsiJGlkIjoiNDM3IiwiU2hhcGUiOjIsIkNvbm5lY3Rvck1hcmdpbiI6eyIkaWQiOiI0MzgiLCJUb3AiOjAsIkxlZnQiOjIsIlJpZ2h0IjoyLCJCb3R0b20iOjB9LCJDb25uZWN0b3JTdHlsZSI6eyIkaWQiOiI0MzkiLCJMaW5lQ29sb3IiOnsiJHJlZiI6IjU4In0sIkxpbmVXZWlnaHQiOjEuMCwiTGluZVR5cGUiOjAsIlBhcmVudFN0eWxlIjpudWxsfSwiSXNCZWxvd1RpbWViYW5kIjp0cnVlLCJIaWRlRGF0ZSI6ZmFsc2UsIlNoYXBlU2l6ZSI6MywiU3BhY2luZyI6Mi4wLCJQYWRkaW5nIjp7IiRpZCI6IjQ0MCIsIlRvcCI6NywiTGVmdCI6MywiUmlnaHQiOjAsIkJvdHRvbSI6Mn0sIlNoYXBlU3R5bGUiOnsiJGlkIjoiNDQxIiwiTWFyZ2luIjp7IiRpZCI6IjQ0MiIsIlRvcCI6MCwiTGVmdCI6MCwiUmlnaHQiOjAsIkJvdHRvbSI6MH0sIlBhZGRpbmciOnsiJGlkIjoiNDQzIiwiVG9wIjowLCJMZWZ0IjowLCJSaWdodCI6MCwiQm90dG9tIjowfSwiQmFja2dyb3VuZCI6eyIkcmVmIjoiNjQifSwiSXNWaXNpYmxlIjp0cnVlLCJXaWR0aCI6MTguMCwiSGVpZ2h0IjoxMy45OTk5MjA4NDUwMzE3MzgsIkJvcmRlclN0eWxlIjp7IiRpZCI6IjQ0NCIsIkxpbmVDb2xvciI6eyIkcmVmIjoiNjcifSwiTGluZVdlaWdodCI6MC4wLCJMaW5lVHlwZSI6MCwiUGFyZW50U3R5bGUiOm51bGx9LCJQYXJlbnRTdHlsZSI6bnVsbH0sIlRpdGxlU3R5bGUiOnsiJGlkIjoiNDQ1IiwiRm9udFNldHRpbmdzIjp7IiRpZCI6IjQ0NiIsIkZvbnRTaXplIjoxMiwiRm9udE5hbWUiOiJDYWxpYnJpIiwiSXNCb2xkIjp0cnVlLCJJc0l0YWxpYyI6ZmFsc2UsIklzVW5kZXJsaW5lZCI6ZmFsc2UsIlBhcmVudFN0eWxlIjpudWxsfSwiQXV0b1NpemUiOjAsIkZvcmVncm91bmQiOnsiJGlkIjoiNDQ3IiwiQ29sb3IiOnsiJGlkIjoiNDQ4IiwiQSI6MjU1LCJSIjo4NCwiRyI6MTMwLCJCIjo1M319LCJNYXhXaWR0aCI6MjAwLjAsIk1heEhlaWdodCI6IkluZmluaXR5IiwiU21hcnRGb3JlZ3JvdW5kSXNBY3RpdmUiOmZhbHNlLCJIb3Jpem9udGFsQWxpZ25tZW50IjoxLCJWZXJ0aWNhbEFsaWdubWVudCI6MCwiU21hcnRGb3JlZ3JvdW5kIjpudWxsLCJCYWNrZ3JvdW5kRmlsbFR5cGUiOjAsIk1hcmdpbiI6eyIkaWQiOiI0NDkiLCJUb3AiOjAsIkxlZnQiOjAsIlJpZ2h0IjowLCJCb3R0b20iOjB9LCJQYWRkaW5nIjp7IiRpZCI6IjQ1MCIsIlRvcCI6MCwiTGVmdCI6MCwiUmlnaHQiOjAsIkJvdHRvbSI6MH0sIkJhY2tncm91bmQiOnsiJHJlZiI6Ijc1In0sIklzVmlzaWJsZSI6dHJ1ZSwiV2lkdGgiOjAuMCwiSGVpZ2h0IjowLjAsIkJvcmRlclN0eWxlIjp7IiRpZCI6IjQ1MSIsIkxpbmVDb2xvciI6bnVsbCwiTGluZVdlaWdodCI6MC4wLCJMaW5lVHlwZSI6MCwiUGFyZW50U3R5bGUiOm51bGx9LCJQYXJlbnRTdHlsZSI6bnVsbH0sIkRhdGVTdHlsZSI6eyIkaWQiOiI0NTIiLCJGb250U2V0dGluZ3MiOnsiJGlkIjoiNDUzIiwiRm9udFNpemUiOjExLCJGb250TmFtZSI6IkNhbGlicmkiLCJJc0JvbGQiOmZhbHN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Q1NCIsIlRvcCI6MCwiTGVmdCI6MCwiUmlnaHQiOjAsIkJvdHRvbSI6MH0sIlBhZGRpbmciOnsiJGlkIjoiNDU1IiwiVG9wIjowLCJMZWZ0IjowLCJSaWdodCI6MCwiQm90dG9tIjowfSwiQmFja2dyb3VuZCI6eyIkcmVmIjoiODIifSwiSXNWaXNpYmxlIjp0cnVlLCJXaWR0aCI6MC4wLCJIZWlnaHQiOjAuMCwiQm9yZGVyU3R5bGUiOnsiJGlkIjoiNDU2IiwiTGluZUNvbG9yIjpudWxsLCJMaW5lV2VpZ2h0IjowLjAsIkxpbmVUeXBlIjowLCJQYXJlbnRTdHlsZSI6bnVsbH0sIlBhcmVudFN0eWxlIjpudWxsfSwiRGF0ZUZvcm1hdCI6eyIkaWQiOiI0NTc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NDU4IiwiRGF0ZVBhcnRJc1Zpc2libGUiOnRydWUsIlRpbWVQYXJ0SXNWaXNpYmxlIjpmYWxzZX19LCJJc1Zpc2libGUiOnRydWUsIlBhcmVudFN0eWxlIjpudWxsfSwiSW5kZXgiOjE1LCJQZXJjZW50YWdlQ29tcGxldGUiOm51bGwsIlBvc2l0aW9uIjp7IlJhdGlvIjowLjI2MzA4ODM3ODE5OTgyNDU2LCJJc0N1c3RvbSI6dHJ1ZX0sIkRhdGVGb3JtYXQiOnsiJHJlZiI6IjQ1NyJ9LCJJZCI6ImY4NDBkN2NmLTc3OTgtNDEyYy1iMjFiLWU1Zjk5ZTAwODlhNCIsIkltcG9ydElkIjpudWxsLCJUaXRsZSI6Ildlc3QgR2VybWFueSIsIk5vdGUiOm51bGwsIkh5cGVybGluayI6bnVsbCwiSXNDaGFuZ2VkIjpmYWxzZSwiSXNOZXciOmZhbHNlfSx7IiRpZCI6IjQ1OSIsIkRhdGUiOiIxOTk0LTA3LTE3VDIzOjU5OjAwIiwiU3R5bGUiOnsiJGlkIjoiNDYwIiwiU2hhcGUiOjIsIkNvbm5lY3Rvck1hcmdpbiI6eyIkaWQiOiI0NjEiLCJUb3AiOjAsIkxlZnQiOjIsIlJpZ2h0IjoyLCJCb3R0b20iOjB9LCJDb25uZWN0b3JTdHlsZSI6eyIkaWQiOiI0NjIiLCJMaW5lQ29sb3IiOnsiJHJlZiI6IjU4In0sIkxpbmVXZWlnaHQiOjEuMCwiTGluZVR5cGUiOjAsIlBhcmVudFN0eWxlIjpudWxsfSwiSXNCZWxvd1RpbWViYW5kIjpmYWxzZSwiSGlkZURhdGUiOmZhbHNlLCJTaGFwZVNpemUiOjMsIlNwYWNpbmciOjIuMCwiUGFkZGluZyI6eyIkaWQiOiI0NjMiLCJUb3AiOjcsIkxlZnQiOjMsIlJpZ2h0IjowLCJCb3R0b20iOjJ9LCJTaGFwZVN0eWxlIjp7IiRpZCI6IjQ2NCIsIk1hcmdpbiI6eyIkaWQiOiI0NjUiLCJUb3AiOjAsIkxlZnQiOjAsIlJpZ2h0IjowLCJCb3R0b20iOjB9LCJQYWRkaW5nIjp7IiRpZCI6IjQ2NiIsIlRvcCI6MCwiTGVmdCI6MCwiUmlnaHQiOjAsIkJvdHRvbSI6MH0sIkJhY2tncm91bmQiOnsiJHJlZiI6IjY0In0sIklzVmlzaWJsZSI6dHJ1ZSwiV2lkdGgiOjE4LjAsIkhlaWdodCI6MTMuOTk5OTIwODQ1MDMxNzM4LCJCb3JkZXJTdHlsZSI6eyIkaWQiOiI0NjciLCJMaW5lQ29sb3IiOnsiJHJlZiI6IjY3In0sIkxpbmVXZWlnaHQiOjAuMCwiTGluZVR5cGUiOjAsIlBhcmVudFN0eWxlIjpudWxsfSwiUGFyZW50U3R5bGUiOm51bGx9LCJUaXRsZVN0eWxlIjp7IiRpZCI6IjQ2OCIsIkZvbnRTZXR0aW5ncyI6eyIkaWQiOiI0NjkiLCJGb250U2l6ZSI6MTIsIkZvbnROYW1lIjoiQ2FsaWJyaSIsIklzQm9sZCI6dHJ1ZSwiSXNJdGFsaWMiOmZhbHNlLCJJc1VuZGVybGluZWQiOmZhbHNlLCJQYXJlbnRTdHlsZSI6bnVsbH0sIkF1dG9TaXplIjowLCJGb3JlZ3JvdW5kIjp7IiRpZCI6IjQ3MCIsIkNvbG9yIjp7IiRpZCI6IjQ3MS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DcyIiwiVG9wIjowLCJMZWZ0IjowLCJSaWdodCI6MCwiQm90dG9tIjowfSwiUGFkZGluZyI6eyIkaWQiOiI0NzMiLCJUb3AiOjAsIkxlZnQiOjAsIlJpZ2h0IjowLCJCb3R0b20iOjB9LCJCYWNrZ3JvdW5kIjp7IiRyZWYiOiI3NSJ9LCJJc1Zpc2libGUiOnRydWUsIldpZHRoIjowLjAsIkhlaWdodCI6MC4wLCJCb3JkZXJTdHlsZSI6eyIkaWQiOiI0NzQiLCJMaW5lQ29sb3IiOm51bGwsIkxpbmVXZWlnaHQiOjAuMCwiTGluZVR5cGUiOjAsIlBhcmVudFN0eWxlIjpudWxsfSwiUGFyZW50U3R5bGUiOm51bGx9LCJEYXRlU3R5bGUiOnsiJGlkIjoiNDc1IiwiRm9udFNldHRpbmdzIjp7IiRpZCI6IjQ3Ni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NzciLCJUb3AiOjAsIkxlZnQiOjAsIlJpZ2h0IjowLCJCb3R0b20iOjB9LCJQYWRkaW5nIjp7IiRpZCI6IjQ3OCIsIlRvcCI6MCwiTGVmdCI6MCwiUmlnaHQiOjAsIkJvdHRvbSI6MH0sIkJhY2tncm91bmQiOnsiJHJlZiI6IjgyIn0sIklzVmlzaWJsZSI6dHJ1ZSwiV2lkdGgiOjAuMCwiSGVpZ2h0IjowLjAsIkJvcmRlclN0eWxlIjp7IiRpZCI6IjQ3OSIsIkxpbmVDb2xvciI6bnVsbCwiTGluZVdlaWdodCI6MC4wLCJMaW5lVHlwZSI6MCwiUGFyZW50U3R5bGUiOm51bGx9LCJQYXJlbnRTdHlsZSI6bnVsbH0sIkRhdGVGb3JtYXQiOnsiJGlkIjoiNDgw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Q4MSIsIkRhdGVQYXJ0SXNWaXNpYmxlIjp0cnVlLCJUaW1lUGFydElzVmlzaWJsZSI6ZmFsc2V9fSwiSXNWaXNpYmxlIjp0cnVlLCJQYXJlbnRTdHlsZSI6bnVsbH0sIkluZGV4IjoxNiwiUGVyY2VudGFnZUNvbXBsZXRlIjpudWxsLCJQb3NpdGlvbiI6eyJSYXRpbyI6MC4xMjQzNjgwMzE4MTk2NjE0NSwiSXNDdXN0b20iOnRydWV9LCJEYXRlRm9ybWF0Ijp7IiRyZWYiOiI0ODAifSwiSWQiOiI2NGEwMWEzMi0wZGJiLTRjMGYtYjNlZC1jYmRjYWU2YTBhN2MiLCJJbXBvcnRJZCI6bnVsbCwiVGl0bGUiOiJCcmF6aWwiLCJOb3RlIjpudWxsLCJIeXBlcmxpbmsiOm51bGwsIklzQ2hhbmdlZCI6ZmFsc2UsIklzTmV3IjpmYWxzZX0seyIkaWQiOiI0ODIiLCJEYXRlIjoiMTk5OC0wNy0xMlQyMzo1OTowMCIsIlN0eWxlIjp7IiRpZCI6IjQ4MyIsIlNoYXBlIjoyLCJDb25uZWN0b3JNYXJnaW4iOnsiJGlkIjoiNDg0IiwiVG9wIjowLCJMZWZ0IjoyLCJSaWdodCI6MiwiQm90dG9tIjowfSwiQ29ubmVjdG9yU3R5bGUiOnsiJGlkIjoiNDg1IiwiTGluZUNvbG9yIjp7IiRyZWYiOiI1OCJ9LCJMaW5lV2VpZ2h0IjoxLjAsIkxpbmVUeXBlIjowLCJQYXJlbnRTdHlsZSI6bnVsbH0sIklzQmVsb3dUaW1lYmFuZCI6dHJ1ZSwiSGlkZURhdGUiOmZhbHNlLCJTaGFwZVNpemUiOjMsIlNwYWNpbmciOjIuMCwiUGFkZGluZyI6eyIkaWQiOiI0ODYiLCJUb3AiOjcsIkxlZnQiOjMsIlJpZ2h0IjowLCJCb3R0b20iOjJ9LCJTaGFwZVN0eWxlIjp7IiRpZCI6IjQ4NyIsIk1hcmdpbiI6eyIkaWQiOiI0ODgiLCJUb3AiOjAsIkxlZnQiOjAsIlJpZ2h0IjowLCJCb3R0b20iOjB9LCJQYWRkaW5nIjp7IiRpZCI6IjQ4OSIsIlRvcCI6MCwiTGVmdCI6MCwiUmlnaHQiOjAsIkJvdHRvbSI6MH0sIkJhY2tncm91bmQiOnsiJHJlZiI6IjY0In0sIklzVmlzaWJsZSI6dHJ1ZSwiV2lkdGgiOjE4LjAsIkhlaWdodCI6MTMuOTk5OTIwODQ1MDMxNzM4LCJCb3JkZXJTdHlsZSI6eyIkaWQiOiI0OTAiLCJMaW5lQ29sb3IiOnsiJHJlZiI6IjY3In0sIkxpbmVXZWlnaHQiOjAuMCwiTGluZVR5cGUiOjAsIlBhcmVudFN0eWxlIjpudWxsfSwiUGFyZW50U3R5bGUiOm51bGx9LCJUaXRsZVN0eWxlIjp7IiRpZCI6IjQ5MSIsIkZvbnRTZXR0aW5ncyI6eyIkaWQiOiI0OTIiLCJGb250U2l6ZSI6MTIsIkZvbnROYW1lIjoiQ2FsaWJyaSIsIklzQm9sZCI6dHJ1ZSwiSXNJdGFsaWMiOmZhbHNlLCJJc1VuZGVybGluZWQiOmZhbHNlLCJQYXJlbnRTdHlsZSI6bnVsbH0sIkF1dG9TaXplIjowLCJGb3JlZ3JvdW5kIjp7IiRpZCI6IjQ5MyIsIkNvbG9yIjp7IiRpZCI6IjQ5NC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Dk1IiwiVG9wIjowLCJMZWZ0IjowLCJSaWdodCI6MCwiQm90dG9tIjowfSwiUGFkZGluZyI6eyIkaWQiOiI0OTYiLCJUb3AiOjAsIkxlZnQiOjAsIlJpZ2h0IjowLCJCb3R0b20iOjB9LCJCYWNrZ3JvdW5kIjp7IiRyZWYiOiI3NSJ9LCJJc1Zpc2libGUiOnRydWUsIldpZHRoIjowLjAsIkhlaWdodCI6MC4wLCJCb3JkZXJTdHlsZSI6eyIkaWQiOiI0OTciLCJMaW5lQ29sb3IiOm51bGwsIkxpbmVXZWlnaHQiOjAuMCwiTGluZVR5cGUiOjAsIlBhcmVudFN0eWxlIjpudWxsfSwiUGFyZW50U3R5bGUiOm51bGx9LCJEYXRlU3R5bGUiOnsiJGlkIjoiNDk4IiwiRm9udFNldHRpbmdzIjp7IiRpZCI6IjQ5OS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MDAiLCJUb3AiOjAsIkxlZnQiOjAsIlJpZ2h0IjowLCJCb3R0b20iOjB9LCJQYWRkaW5nIjp7IiRpZCI6IjUwMSIsIlRvcCI6MCwiTGVmdCI6MCwiUmlnaHQiOjAsIkJvdHRvbSI6MH0sIkJhY2tncm91bmQiOnsiJHJlZiI6IjgyIn0sIklzVmlzaWJsZSI6dHJ1ZSwiV2lkdGgiOjAuMCwiSGVpZ2h0IjowLjAsIkJvcmRlclN0eWxlIjp7IiRpZCI6IjUwMiIsIkxpbmVDb2xvciI6bnVsbCwiTGluZVdlaWdodCI6MC4wLCJMaW5lVHlwZSI6MCwiUGFyZW50U3R5bGUiOm51bGx9LCJQYXJlbnRTdHlsZSI6bnVsbH0sIkRhdGVGb3JtYXQiOnsiJGlkIjoiNTAz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UwNCIsIkRhdGVQYXJ0SXNWaXNpYmxlIjp0cnVlLCJUaW1lUGFydElzVmlzaWJsZSI6ZmFsc2V9fSwiSXNWaXNpYmxlIjp0cnVlLCJQYXJlbnRTdHlsZSI6bnVsbH0sIkluZGV4IjoxNywiUGVyY2VudGFnZUNvbXBsZXRlIjpudWxsLCJQb3NpdGlvbiI6eyJSYXRpbyI6MC4xMjQxMTE1NTM0NzQ3MDg4NCwiSXNDdXN0b20iOnRydWV9LCJEYXRlRm9ybWF0Ijp7IiRyZWYiOiI1MDMifSwiSWQiOiJhYTI1MjEwYi1mMjg1LTQwMDQtOTRiMC0xZDg1MjRhZTc2MzciLCJJbXBvcnRJZCI6bnVsbCwiVGl0bGUiOiJGcmFuY2UiLCJOb3RlIjpudWxsLCJIeXBlcmxpbmsiOm51bGwsIklzQ2hhbmdlZCI6ZmFsc2UsIklzTmV3IjpmYWxzZX0seyIkaWQiOiI1MDUiLCJEYXRlIjoiMjAwMi0wNi0zMFQyMzo1OTowMCIsIlN0eWxlIjp7IiRpZCI6IjUwNiIsIlNoYXBlIjoyLCJDb25uZWN0b3JNYXJnaW4iOnsiJGlkIjoiNTA3IiwiVG9wIjowLCJMZWZ0IjoyLCJSaWdodCI6MiwiQm90dG9tIjowfSwiQ29ubmVjdG9yU3R5bGUiOnsiJGlkIjoiNTA4IiwiTGluZUNvbG9yIjp7IiRyZWYiOiI1OCJ9LCJMaW5lV2VpZ2h0IjoxLjAsIkxpbmVUeXBlIjowLCJQYXJlbnRTdHlsZSI6bnVsbH0sIklzQmVsb3dUaW1lYmFuZCI6ZmFsc2UsIkhpZGVEYXRlIjpmYWxzZSwiU2hhcGVTaXplIjozLCJTcGFjaW5nIjoyLjAsIlBhZGRpbmciOnsiJGlkIjoiNTA5IiwiVG9wIjo3LCJMZWZ0IjozLCJSaWdodCI6MCwiQm90dG9tIjoyfSwiU2hhcGVTdHlsZSI6eyIkaWQiOiI1MTAiLCJNYXJnaW4iOnsiJGlkIjoiNTExIiwiVG9wIjowLCJMZWZ0IjowLCJSaWdodCI6MCwiQm90dG9tIjowfSwiUGFkZGluZyI6eyIkaWQiOiI1MTIiLCJUb3AiOjAsIkxlZnQiOjAsIlJpZ2h0IjowLCJCb3R0b20iOjB9LCJCYWNrZ3JvdW5kIjp7IiRyZWYiOiI2NCJ9LCJJc1Zpc2libGUiOnRydWUsIldpZHRoIjoxOC4wLCJIZWlnaHQiOjEzLjk5OTkyMDg0NTAzMTczOCwiQm9yZGVyU3R5bGUiOnsiJGlkIjoiNTEzIiwiTGluZUNvbG9yIjp7IiRyZWYiOiI2NyJ9LCJMaW5lV2VpZ2h0IjowLjAsIkxpbmVUeXBlIjowLCJQYXJlbnRTdHlsZSI6bnVsbH0sIlBhcmVudFN0eWxlIjpudWxsfSwiVGl0bGVTdHlsZSI6eyIkaWQiOiI1MTQiLCJGb250U2V0dGluZ3MiOnsiJGlkIjoiNTE1IiwiRm9udFNpemUiOjEyLCJGb250TmFtZSI6IkNhbGlicmkiLCJJc0JvbGQiOnRydWUsIklzSXRhbGljIjpmYWxzZSwiSXNVbmRlcmxpbmVkIjpmYWxzZSwiUGFyZW50U3R5bGUiOm51bGx9LCJBdXRvU2l6ZSI6MCwiRm9yZWdyb3VuZCI6eyIkaWQiOiI1MTYiLCJDb2xvciI6eyIkaWQiOiI1MTciLCJBIjoyNTUsIlIiOjg0LCJHIjoxMzAsIkIiOjUzfX0sIk1heFdpZHRoIjoyMDAuMCwiTWF4SGVpZ2h0IjoiSW5maW5pdHkiLCJTbWFydEZvcmVncm91bmRJc0FjdGl2ZSI6ZmFsc2UsIkhvcml6b250YWxBbGlnbm1lbnQiOjEsIlZlcnRpY2FsQWxpZ25tZW50IjowLCJTbWFydEZvcmVncm91bmQiOm51bGwsIkJhY2tncm91bmRGaWxsVHlwZSI6MCwiTWFyZ2luIjp7IiRpZCI6IjUxOCIsIlRvcCI6MCwiTGVmdCI6MCwiUmlnaHQiOjAsIkJvdHRvbSI6MH0sIlBhZGRpbmciOnsiJGlkIjoiNTE5IiwiVG9wIjowLCJMZWZ0IjowLCJSaWdodCI6MCwiQm90dG9tIjowfSwiQmFja2dyb3VuZCI6eyIkcmVmIjoiNzUifSwiSXNWaXNpYmxlIjp0cnVlLCJXaWR0aCI6MC4wLCJIZWlnaHQiOjAuMCwiQm9yZGVyU3R5bGUiOnsiJGlkIjoiNTIwIiwiTGluZUNvbG9yIjpudWxsLCJMaW5lV2VpZ2h0IjowLjAsIkxpbmVUeXBlIjowLCJQYXJlbnRTdHlsZSI6bnVsbH0sIlBhcmVudFN0eWxlIjpudWxsfSwiRGF0ZVN0eWxlIjp7IiRpZCI6IjUyMSIsIkZvbnRTZXR0aW5ncyI6eyIkaWQiOiI1MjIiLCJGb250U2l6ZSI6MTEsIkZvbnROYW1lIjoiQ2FsaWJyaSIsIklzQm9sZCI6ZmFsc2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NTIzIiwiVG9wIjowLCJMZWZ0IjowLCJSaWdodCI6MCwiQm90dG9tIjowfSwiUGFkZGluZyI6eyIkaWQiOiI1MjQiLCJUb3AiOjAsIkxlZnQiOjAsIlJpZ2h0IjowLCJCb3R0b20iOjB9LCJCYWNrZ3JvdW5kIjp7IiRyZWYiOiI4MiJ9LCJJc1Zpc2libGUiOnRydWUsIldpZHRoIjowLjAsIkhlaWdodCI6MC4wLCJCb3JkZXJTdHlsZSI6eyIkaWQiOiI1MjUiLCJMaW5lQ29sb3IiOm51bGwsIkxpbmVXZWlnaHQiOjAuMCwiTGluZVR5cGUiOjAsIlBhcmVudFN0eWxlIjpudWxsfSwiUGFyZW50U3R5bGUiOm51bGx9LCJEYXRlRm9ybWF0Ijp7IiRpZCI6IjUyNi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1MjciLCJEYXRlUGFydElzVmlzaWJsZSI6dHJ1ZSwiVGltZVBhcnRJc1Zpc2libGUiOmZhbHNlfX0sIklzVmlzaWJsZSI6dHJ1ZSwiUGFyZW50U3R5bGUiOm51bGx9LCJJbmRleCI6MTgsIlBlcmNlbnRhZ2VDb21wbGV0ZSI6bnVsbCwiUG9zaXRpb24iOnsiUmF0aW8iOjAuMjY0NzgzMTY2OTU2MDE4NSwiSXNDdXN0b20iOnRydWV9LCJEYXRlRm9ybWF0Ijp7IiRyZWYiOiI1MjYifSwiSWQiOiI4ZDYyMmE5MS0zMmFjLTRkZmItOWZmYS0zYTM3MTNmNTc1MmQiLCJJbXBvcnRJZCI6bnVsbCwiVGl0bGUiOiJCcmF6aWwiLCJOb3RlIjpudWxsLCJIeXBlcmxpbmsiOm51bGwsIklzQ2hhbmdlZCI6ZmFsc2UsIklzTmV3IjpmYWxzZX0seyIkaWQiOiI1MjgiLCJEYXRlIjoiMjAwNi0wNy0wOVQyMzo1OTowMCIsIlN0eWxlIjp7IiRpZCI6IjUyOSIsIlNoYXBlIjoyLCJDb25uZWN0b3JNYXJnaW4iOnsiJGlkIjoiNTMwIiwiVG9wIjowLCJMZWZ0IjoyLCJSaWdodCI6MiwiQm90dG9tIjowfSwiQ29ubmVjdG9yU3R5bGUiOnsiJGlkIjoiNTMxIiwiTGluZUNvbG9yIjp7IiRyZWYiOiI1OCJ9LCJMaW5lV2VpZ2h0IjoxLjAsIkxpbmVUeXBlIjowLCJQYXJlbnRTdHlsZSI6bnVsbH0sIklzQmVsb3dUaW1lYmFuZCI6dHJ1ZSwiSGlkZURhdGUiOmZhbHNlLCJTaGFwZVNpemUiOjMsIlNwYWNpbmciOjIuMCwiUGFkZGluZyI6eyIkaWQiOiI1MzIiLCJUb3AiOjcsIkxlZnQiOjMsIlJpZ2h0IjowLCJCb3R0b20iOjJ9LCJTaGFwZVN0eWxlIjp7IiRpZCI6IjUzMyIsIk1hcmdpbiI6eyIkaWQiOiI1MzQiLCJUb3AiOjAsIkxlZnQiOjAsIlJpZ2h0IjowLCJCb3R0b20iOjB9LCJQYWRkaW5nIjp7IiRpZCI6IjUzNSIsIlRvcCI6MCwiTGVmdCI6MCwiUmlnaHQiOjAsIkJvdHRvbSI6MH0sIkJhY2tncm91bmQiOnsiJHJlZiI6IjY0In0sIklzVmlzaWJsZSI6dHJ1ZSwiV2lkdGgiOjE4LjAsIkhlaWdodCI6MTMuOTk5OTIwODQ1MDMxNzM4LCJCb3JkZXJTdHlsZSI6eyIkaWQiOiI1MzYiLCJMaW5lQ29sb3IiOnsiJHJlZiI6IjY3In0sIkxpbmVXZWlnaHQiOjAuMCwiTGluZVR5cGUiOjAsIlBhcmVudFN0eWxlIjpudWxsfSwiUGFyZW50U3R5bGUiOm51bGx9LCJUaXRsZVN0eWxlIjp7IiRpZCI6IjUzNyIsIkZvbnRTZXR0aW5ncyI6eyIkaWQiOiI1MzgiLCJGb250U2l6ZSI6MTIsIkZvbnROYW1lIjoiQ2FsaWJyaSIsIklzQm9sZCI6dHJ1ZSwiSXNJdGFsaWMiOmZhbHNlLCJJc1VuZGVybGluZWQiOmZhbHNlLCJQYXJlbnRTdHlsZSI6bnVsbH0sIkF1dG9TaXplIjowLCJGb3JlZ3JvdW5kIjp7IiRpZCI6IjUzOSIsIkNvbG9yIjp7IiRpZCI6IjU0MC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TQxIiwiVG9wIjowLCJMZWZ0IjowLCJSaWdodCI6MCwiQm90dG9tIjowfSwiUGFkZGluZyI6eyIkaWQiOiI1NDIiLCJUb3AiOjAsIkxlZnQiOjAsIlJpZ2h0IjowLCJCb3R0b20iOjB9LCJCYWNrZ3JvdW5kIjp7IiRyZWYiOiI3NSJ9LCJJc1Zpc2libGUiOnRydWUsIldpZHRoIjowLjAsIkhlaWdodCI6MC4wLCJCb3JkZXJTdHlsZSI6eyIkaWQiOiI1NDMiLCJMaW5lQ29sb3IiOm51bGwsIkxpbmVXZWlnaHQiOjAuMCwiTGluZVR5cGUiOjAsIlBhcmVudFN0eWxlIjpudWxsfSwiUGFyZW50U3R5bGUiOm51bGx9LCJEYXRlU3R5bGUiOnsiJGlkIjoiNTQ0IiwiRm9udFNldHRpbmdzIjp7IiRpZCI6IjU0NS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NDYiLCJUb3AiOjAsIkxlZnQiOjAsIlJpZ2h0IjowLCJCb3R0b20iOjB9LCJQYWRkaW5nIjp7IiRpZCI6IjU0NyIsIlRvcCI6MCwiTGVmdCI6MCwiUmlnaHQiOjAsIkJvdHRvbSI6MH0sIkJhY2tncm91bmQiOnsiJHJlZiI6IjgyIn0sIklzVmlzaWJsZSI6dHJ1ZSwiV2lkdGgiOjAuMCwiSGVpZ2h0IjowLjAsIkJvcmRlclN0eWxlIjp7IiRpZCI6IjU0OCIsIkxpbmVDb2xvciI6bnVsbCwiTGluZVdlaWdodCI6MC4wLCJMaW5lVHlwZSI6MCwiUGFyZW50U3R5bGUiOm51bGx9LCJQYXJlbnRTdHlsZSI6bnVsbH0sIkRhdGVGb3JtYXQiOnsiJGlkIjoiNTQ5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U1MCIsIkRhdGVQYXJ0SXNWaXNpYmxlIjp0cnVlLCJUaW1lUGFydElzVmlzaWJsZSI6ZmFsc2V9fSwiSXNWaXNpYmxlIjp0cnVlLCJQYXJlbnRTdHlsZSI6bnVsbH0sIkluZGV4IjoxOSwiUGVyY2VudGFnZUNvbXBsZXRlIjpudWxsLCJQb3NpdGlvbiI6eyJSYXRpbyI6MC4yNjMwODgzNzgxOTk4MjQ1NiwiSXNDdXN0b20iOnRydWV9LCJEYXRlRm9ybWF0Ijp7IiRyZWYiOiI1NDkifSwiSWQiOiI0M2EwYjk2Ny04ODcwLTRjY2ItYWFlOC0yN2E2NjRiYWVjYWQiLCJJbXBvcnRJZCI6bnVsbCwiVGl0bGUiOiJJdGFseSIsIk5vdGUiOm51bGwsIkh5cGVybGluayI6bnVsbCwiSXNDaGFuZ2VkIjpmYWxzZSwiSXNOZXciOmZhbHNlfSx7IiRpZCI6IjU1MSIsIkRhdGUiOiIyMDEwLTA3LTExVDIzOjU5OjAwIiwiU3R5bGUiOnsiJGlkIjoiNTUyIiwiU2hhcGUiOjIsIkNvbm5lY3Rvck1hcmdpbiI6eyIkaWQiOiI1NTMiLCJUb3AiOjAsIkxlZnQiOjIsIlJpZ2h0IjoyLCJCb3R0b20iOjB9LCJDb25uZWN0b3JTdHlsZSI6eyIkaWQiOiI1NTQiLCJMaW5lQ29sb3IiOnsiJHJlZiI6IjU4In0sIkxpbmVXZWlnaHQiOjEuMCwiTGluZVR5cGUiOjAsIlBhcmVudFN0eWxlIjpudWxsfSwiSXNCZWxvd1RpbWViYW5kIjpmYWxzZSwiSGlkZURhdGUiOmZhbHNlLCJTaGFwZVNpemUiOjMsIlNwYWNpbmciOjIuMCwiUGFkZGluZyI6eyIkaWQiOiI1NTUiLCJUb3AiOjcsIkxlZnQiOjMsIlJpZ2h0IjowLCJCb3R0b20iOjJ9LCJTaGFwZVN0eWxlIjp7IiRpZCI6IjU1NiIsIk1hcmdpbiI6eyIkaWQiOiI1NTciLCJUb3AiOjAsIkxlZnQiOjAsIlJpZ2h0IjowLCJCb3R0b20iOjB9LCJQYWRkaW5nIjp7IiRpZCI6IjU1OCIsIlRvcCI6MCwiTGVmdCI6MCwiUmlnaHQiOjAsIkJvdHRvbSI6MH0sIkJhY2tncm91bmQiOnsiJHJlZiI6IjY0In0sIklzVmlzaWJsZSI6dHJ1ZSwiV2lkdGgiOjE4LjAsIkhlaWdodCI6MTMuOTk5OTIwODQ1MDMxNzM4LCJCb3JkZXJTdHlsZSI6eyIkaWQiOiI1NTkiLCJMaW5lQ29sb3IiOnsiJHJlZiI6IjY3In0sIkxpbmVXZWlnaHQiOjAuMCwiTGluZVR5cGUiOjAsIlBhcmVudFN0eWxlIjpudWxsfSwiUGFyZW50U3R5bGUiOm51bGx9LCJUaXRsZVN0eWxlIjp7IiRpZCI6IjU2MCIsIkZvbnRTZXR0aW5ncyI6eyIkaWQiOiI1NjEiLCJGb250U2l6ZSI6MTIsIkZvbnROYW1lIjoiQ2FsaWJyaSIsIklzQm9sZCI6dHJ1ZSwiSXNJdGFsaWMiOmZhbHNlLCJJc1VuZGVybGluZWQiOmZhbHNlLCJQYXJlbnRTdHlsZSI6bnVsbH0sIkF1dG9TaXplIjowLCJGb3JlZ3JvdW5kIjp7IiRpZCI6IjU2MiIsIkNvbG9yIjp7IiRpZCI6IjU2MyIsIkEiOjI1NSwiUiI6ODQsIkciOjEzMCwiQiI6NTN9fSwiTWF4V2lkdGgiOjIwMC4wLCJNYXhIZWlnaHQiOiJJbmZpbml0eSIsIlNtYXJ0Rm9yZWdyb3VuZElzQWN0aXZlIjpmYWxzZSwiSG9yaXpvbnRhbEFsaWdubWVudCI6MSwiVmVydGljYWxBbGlnbm1lbnQiOjAsIlNtYXJ0Rm9yZWdyb3VuZCI6bnVsbCwiQmFja2dyb3VuZEZpbGxUeXBlIjowLCJNYXJnaW4iOnsiJGlkIjoiNTY0IiwiVG9wIjowLCJMZWZ0IjowLCJSaWdodCI6MCwiQm90dG9tIjowfSwiUGFkZGluZyI6eyIkaWQiOiI1NjUiLCJUb3AiOjAsIkxlZnQiOjAsIlJpZ2h0IjowLCJCb3R0b20iOjB9LCJCYWNrZ3JvdW5kIjp7IiRyZWYiOiI3NSJ9LCJJc1Zpc2libGUiOnRydWUsIldpZHRoIjowLjAsIkhlaWdodCI6MC4wLCJCb3JkZXJTdHlsZSI6eyIkaWQiOiI1NjYiLCJMaW5lQ29sb3IiOm51bGwsIkxpbmVXZWlnaHQiOjAuMCwiTGluZVR5cGUiOjAsIlBhcmVudFN0eWxlIjpudWxsfSwiUGFyZW50U3R5bGUiOm51bGx9LCJEYXRlU3R5bGUiOnsiJGlkIjoiNTY3IiwiRm9udFNldHRpbmdzIjp7IiRpZCI6IjU2OCIsIkZvbnRTaXplIjoxMSwiRm9udE5hbWUiOiJDYWxpYnJpIiwiSXNCb2xkIjpmYWxz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NjkiLCJUb3AiOjAsIkxlZnQiOjAsIlJpZ2h0IjowLCJCb3R0b20iOjB9LCJQYWRkaW5nIjp7IiRpZCI6IjU3MCIsIlRvcCI6MCwiTGVmdCI6MCwiUmlnaHQiOjAsIkJvdHRvbSI6MH0sIkJhY2tncm91bmQiOnsiJHJlZiI6IjgyIn0sIklzVmlzaWJsZSI6dHJ1ZSwiV2lkdGgiOjAuMCwiSGVpZ2h0IjowLjAsIkJvcmRlclN0eWxlIjp7IiRpZCI6IjU3MSIsIkxpbmVDb2xvciI6bnVsbCwiTGluZVdlaWdodCI6MC4wLCJMaW5lVHlwZSI6MCwiUGFyZW50U3R5bGUiOm51bGx9LCJQYXJlbnRTdHlsZSI6bnVsbH0sIkRhdGVGb3JtYXQiOnsiJGlkIjoiNTcy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U3MyIsIkRhdGVQYXJ0SXNWaXNpYmxlIjp0cnVlLCJUaW1lUGFydElzVmlzaWJsZSI6ZmFsc2V9fSwiSXNWaXNpYmxlIjp0cnVlLCJQYXJlbnRTdHlsZSI6bnVsbH0sIkluZGV4IjoyMCwiUGVyY2VudGFnZUNvbXBsZXRlIjpudWxsLCJQb3NpdGlvbiI6eyJSYXRpbyI6MC4xMjQzNjgwMzE4MTk2NjE0NSwiSXNDdXN0b20iOnRydWV9LCJEYXRlRm9ybWF0Ijp7IiRyZWYiOiI1NzIifSwiSWQiOiI2NTcwMmU3ZC05ZTVmLTRlYjUtYjZlZi01ZDY0NjZhOGFiZjMiLCJJbXBvcnRJZCI6bnVsbCwiVGl0bGUiOiJTcGFpbiIsIk5vdGUiOm51bGwsIkh5cGVybGluayI6bnVsbCwiSXNDaGFuZ2VkIjpmYWxzZSwiSXNOZXciOmZhbHNlfSx7IiRpZCI6IjU3NCIsIkRhdGUiOiIyMDE0LTA3LTEzVDIzOjU5OjAwIiwiU3R5bGUiOnsiJGlkIjoiNTc1IiwiU2hhcGUiOjIsIkNvbm5lY3Rvck1hcmdpbiI6eyIkaWQiOiI1NzYiLCJUb3AiOjAsIkxlZnQiOjIsIlJpZ2h0IjoyLCJCb3R0b20iOjB9LCJDb25uZWN0b3JTdHlsZSI6eyIkaWQiOiI1NzciLCJMaW5lQ29sb3IiOnsiJHJlZiI6IjU4In0sIkxpbmVXZWlnaHQiOjEuMCwiTGluZVR5cGUiOjAsIlBhcmVudFN0eWxlIjpudWxsfSwiSXNCZWxvd1RpbWViYW5kIjp0cnVlLCJIaWRlRGF0ZSI6ZmFsc2UsIlNoYXBlU2l6ZSI6MywiU3BhY2luZyI6Mi4wLCJQYWRkaW5nIjp7IiRpZCI6IjU3OCIsIlRvcCI6NywiTGVmdCI6MywiUmlnaHQiOjAsIkJvdHRvbSI6Mn0sIlNoYXBlU3R5bGUiOnsiJGlkIjoiNTc5IiwiTWFyZ2luIjp7IiRpZCI6IjU4MCIsIlRvcCI6MCwiTGVmdCI6MCwiUmlnaHQiOjAsIkJvdHRvbSI6MH0sIlBhZGRpbmciOnsiJGlkIjoiNTgxIiwiVG9wIjowLCJMZWZ0IjowLCJSaWdodCI6MCwiQm90dG9tIjowfSwiQmFja2dyb3VuZCI6eyIkcmVmIjoiNjQifSwiSXNWaXNpYmxlIjp0cnVlLCJXaWR0aCI6MTguMCwiSGVpZ2h0IjoxMy45OTk5MjA4NDUwMzE3MzgsIkJvcmRlclN0eWxlIjp7IiRpZCI6IjU4MiIsIkxpbmVDb2xvciI6eyIkcmVmIjoiNjcifSwiTGluZVdlaWdodCI6MC4wLCJMaW5lVHlwZSI6MCwiUGFyZW50U3R5bGUiOm51bGx9LCJQYXJlbnRTdHlsZSI6bnVsbH0sIlRpdGxlU3R5bGUiOnsiJGlkIjoiNTgzIiwiRm9udFNldHRpbmdzIjp7IiRpZCI6IjU4NCIsIkZvbnRTaXplIjoxMiwiRm9udE5hbWUiOiJDYWxpYnJpIiwiSXNCb2xkIjp0cnVlLCJJc0l0YWxpYyI6ZmFsc2UsIklzVW5kZXJsaW5lZCI6ZmFsc2UsIlBhcmVudFN0eWxlIjpudWxsfSwiQXV0b1NpemUiOjAsIkZvcmVncm91bmQiOnsiJGlkIjoiNTg1IiwiQ29sb3IiOnsiJGlkIjoiNTg2IiwiQSI6MjU1LCJSIjo4NCwiRyI6MTMwLCJCIjo1M319LCJNYXhXaWR0aCI6MjAwLjAsIk1heEhlaWdodCI6IkluZmluaXR5IiwiU21hcnRGb3JlZ3JvdW5kSXNBY3RpdmUiOmZhbHNlLCJIb3Jpem9udGFsQWxpZ25tZW50IjoxLCJWZXJ0aWNhbEFsaWdubWVudCI6MCwiU21hcnRGb3JlZ3JvdW5kIjpudWxsLCJCYWNrZ3JvdW5kRmlsbFR5cGUiOjAsIk1hcmdpbiI6eyIkaWQiOiI1ODciLCJUb3AiOjAsIkxlZnQiOjAsIlJpZ2h0IjowLCJCb3R0b20iOjB9LCJQYWRkaW5nIjp7IiRpZCI6IjU4OCIsIlRvcCI6MCwiTGVmdCI6MCwiUmlnaHQiOjAsIkJvdHRvbSI6MH0sIkJhY2tncm91bmQiOnsiJHJlZiI6Ijc1In0sIklzVmlzaWJsZSI6dHJ1ZSwiV2lkdGgiOjAuMCwiSGVpZ2h0IjowLjAsIkJvcmRlclN0eWxlIjp7IiRpZCI6IjU4OSIsIkxpbmVDb2xvciI6bnVsbCwiTGluZVdlaWdodCI6MC4wLCJMaW5lVHlwZSI6MCwiUGFyZW50U3R5bGUiOm51bGx9LCJQYXJlbnRTdHlsZSI6bnVsbH0sIkRhdGVTdHlsZSI6eyIkaWQiOiI1OTAiLCJGb250U2V0dGluZ3MiOnsiJGlkIjoiNTkxIiwiRm9udFNpemUiOjExLCJGb250TmFtZSI6IkNhbGlicmkiLCJJc0JvbGQiOmZhbHN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5MiIsIlRvcCI6MCwiTGVmdCI6MCwiUmlnaHQiOjAsIkJvdHRvbSI6MH0sIlBhZGRpbmciOnsiJGlkIjoiNTkzIiwiVG9wIjowLCJMZWZ0IjowLCJSaWdodCI6MCwiQm90dG9tIjowfSwiQmFja2dyb3VuZCI6eyIkcmVmIjoiODIifSwiSXNWaXNpYmxlIjp0cnVlLCJXaWR0aCI6MC4wLCJIZWlnaHQiOjAuMCwiQm9yZGVyU3R5bGUiOnsiJGlkIjoiNTk0IiwiTGluZUNvbG9yIjpudWxsLCJMaW5lV2VpZ2h0IjowLjAsIkxpbmVUeXBlIjowLCJQYXJlbnRTdHlsZSI6bnVsbH0sIlBhcmVudFN0eWxlIjpudWxsfSwiRGF0ZUZvcm1hdCI6eyIkaWQiOiI1OTUiLCJGb3JtYXRTdHJpbmciOiJNTU1NIGQsIHl5eXkiLCJTZXBhcmF0b3IiOiIvIiwiVXNlSW50ZXJuYXRpb25hbERhdGVGb3JtYXQiOmZhbHNlLCJEYXRlSXNWaXNpYmxlIjp0cnVlLCJUaW1lSXNWaXNpYmxlIjpmYWxzZSwiSG91ckRpZ2l0cyI6MSwiQW1QbURlc2lnbmF0b3IiOjIsIlRyaW0wME1pbnV0ZXMiOmZhbHNlLCJMYXN0S25vd25WaXNpYmlsaXR5U3RhdGUiOnsiJGlkIjoiNTk2IiwiRGF0ZVBhcnRJc1Zpc2libGUiOnRydWUsIlRpbWVQYXJ0SXNWaXNpYmxlIjpmYWxzZX19LCJJc1Zpc2libGUiOnRydWUsIlBhcmVudFN0eWxlIjpudWxsfSwiSW5kZXgiOjIxLCJQZXJjZW50YWdlQ29tcGxldGUiOm51bGwsIlBvc2l0aW9uIjp7IlJhdGlvIjowLjEyNDExMTU1MzQ3NDcwODg0LCJJc0N1c3RvbSI6dHJ1ZX0sIkRhdGVGb3JtYXQiOnsiJHJlZiI6IjU5NSJ9LCJJZCI6Ijg4MDY2YzhlLWIzMzctNDRjOS05MjJjLWQ0ZjA5NTA5OTNmOCIsIkltcG9ydElkIjpudWxsLCJUaXRsZSI6Ikdlcm1hbnkiLCJOb3RlIjpudWxsLCJIeXBlcmxpbmsiOm51bGwsIklzQ2hhbmdlZCI6ZmFsc2UsIklzTmV3IjpmYWxzZX1dLCJUYXNrcyI6W3siJGlkIjoiNTk3IiwiR3JvdXBOYW1lIjpudWxsLCJTdGFydERhdGUiOiIyMDE4LTA3LTA0VDAwOjAwOjAwIiwiRW5kRGF0ZSI6IjIwMTgtMDctMDRUMjM6NTk6MDAiLCJQZXJjZW50YWdlQ29tcGxldGUiOm51bGwsIlN0eWxlIjp7IiRpZCI6IjU5OCIsIlNoYXBlIjoyLCJTaGFwZVRoaWNrbmVzcyI6MSwiRHVyYXRpb25Gb3JtYXQiOjAsIkluY2x1ZGVOb25Xb3JraW5nRGF5c0luRHVyYXRpb24iOmZhbHNlLCJQZXJjZW50YWdlQ29tcGxldGVTdHlsZSI6eyIkaWQiOiI1OTkiLCJGb250U2V0dGluZ3MiOnsiJGlkIjoiNjAwIiwiRm9udFNpemUiOjEwLCJGb250TmFtZSI6IkNhbGlicmkiLCJJc0JvbGQiOmZhbHNlLCJJc0l0YWxpYyI6ZmFsc2UsIklzVW5kZXJsaW5lZCI6ZmFsc2UsIlBhcmVudFN0eWxlIjpudWxsfSwiQXV0b1NpemUiOjAsIkZvcmVncm91bmQiOnsiJGlkIjoiNjAxIiwiQ29sb3IiOnsiJHJlZiI6Ijg5In19LCJNYXhXaWR0aCI6MjAwLjAsIk1heEhlaWdodCI6IkluZmluaXR5IiwiU21hcnRGb3JlZ3JvdW5kSXNBY3RpdmUiOmZhbHNlLCJIb3Jpem9udGFsQWxpZ25tZW50IjowLCJWZXJ0aWNhbEFsaWdubWVudCI6MCwiU21hcnRGb3JlZ3JvdW5kIjpudWxsLCJCYWNrZ3JvdW5kRmlsbFR5cGUiOjAsIk1hcmdpbiI6eyIkaWQiOiI2MDIiLCJUb3AiOjAsIkxlZnQiOjAsIlJpZ2h0IjowLCJCb3R0b20iOjB9LCJQYWRkaW5nIjp7IiRpZCI6IjYwMyIsIlRvcCI6MCwiTGVmdCI6MCwiUmlnaHQiOjAsIkJvdHRvbSI6MH0sIkJhY2tncm91bmQiOnsiJHJlZiI6IjkyIn0sIklzVmlzaWJsZSI6dHJ1ZSwiV2lkdGgiOjAuMCwiSGVpZ2h0IjowLjAsIkJvcmRlclN0eWxlIjp7IiRpZCI6IjYwNCIsIkxpbmVDb2xvciI6bnVsbCwiTGluZVdlaWdodCI6MC4wLCJMaW5lVHlwZSI6MCwiUGFyZW50U3R5bGUiOm51bGx9LCJQYXJlbnRTdHlsZSI6bnVsbH0sIkR1cmF0aW9uU3R5bGUiOnsiJGlkIjoiNjA1IiwiRm9udFNldHRpbmdzIjp7IiRpZCI6IjYwNiIsIkZvbnRTaXplIjoxMCwiRm9udE5hbWUiOiJDYWxpYnJpIiwiSXNCb2xkIjpmYWxzZSwiSXNJdGFsaWMiOmZhbHNlLCJJc1VuZGVybGluZWQiOmZhbHNlLCJQYXJlbnRTdHlsZSI6bnVsbH0sIkF1dG9TaXplIjowLCJGb3JlZ3JvdW5kIjp7IiRpZCI6IjYwNyIsIkNvbG9yIjp7IiRyZWYiOiI5NiJ9fSwiTWF4V2lkdGgiOjIwMC4wLCJNYXhIZWlnaHQiOiJJbmZpbml0eSIsIlNtYXJ0Rm9yZWdyb3VuZElzQWN0aXZlIjpmYWxzZSwiSG9yaXpvbnRhbEFsaWdubWVudCI6MCwiVmVydGljYWxBbGlnbm1lbnQiOjAsIlNtYXJ0Rm9yZWdyb3VuZCI6bnVsbCwiQmFja2dyb3VuZEZpbGxUeXBlIjowLCJNYXJnaW4iOnsiJGlkIjoiNjA4IiwiVG9wIjowLCJMZWZ0IjowLCJSaWdodCI6MCwiQm90dG9tIjowfSwiUGFkZGluZyI6eyIkaWQiOiI2MDkiLCJUb3AiOjAsIkxlZnQiOjAsIlJpZ2h0IjowLCJCb3R0b20iOjB9LCJCYWNrZ3JvdW5kIjp7IiRyZWYiOiI5OSJ9LCJJc1Zpc2libGUiOnRydWUsIldpZHRoIjowLjAsIkhlaWdodCI6MC4wLCJCb3JkZXJTdHlsZSI6eyIkaWQiOiI2MTAiLCJMaW5lQ29sb3IiOm51bGwsIkxpbmVXZWlnaHQiOjAuMCwiTGluZVR5cGUiOjAsIlBhcmVudFN0eWxlIjpudWxsfSwiUGFyZW50U3R5bGUiOm51bGx9LCJIb3Jpem9udGFsQ29ubmVjdG9yU3R5bGUiOnsiJGlkIjoiNjExIiwiTGluZUNvbG9yIjp7IiRyZWYiOiIxMDEifSwiTGluZVdlaWdodCI6MS4wLCJMaW5lVHlwZSI6MCwiUGFyZW50U3R5bGUiOm51bGx9LCJWZXJ0aWNhbENvbm5lY3RvclN0eWxlIjp7IiRpZCI6IjYxMiIsIkxpbmVDb2xvciI6eyIkcmVmIjoiMTA0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2MTMiLCJNYXJnaW4iOnsiJGlkIjoiNjE0IiwiVG9wIjowLCJMZWZ0Ijo0LCJSaWdodCI6NCwiQm90dG9tIjowfSwiUGFkZGluZyI6eyIkaWQiOiI2MTUiLCJUb3AiOjAsIkxlZnQiOjAsIlJpZ2h0IjowLCJCb3R0b20iOjB9LCJCYWNrZ3JvdW5kIjp7IiRpZCI6IjYxNiIsIkNvbG9yIjp7IiRpZCI6IjYxNyIsIkEiOjI1NSwiUiI6OTEsIkciOjE1NSwiQiI6MjEzfX0sIklzVmlzaWJsZSI6dHJ1ZSwiV2lkdGgiOjAuMCwiSGVpZ2h0IjoxNi4wLCJCb3JkZXJTdHlsZSI6eyIkaWQiOiI2MTgiLCJMaW5lQ29sb3IiOnsiJHJlZiI6IjExMiJ9LCJMaW5lV2VpZ2h0IjowLjAsIkxpbmVUeXBlIjowLCJQYXJlbnRTdHlsZSI6bnVsbH0sIlBhcmVudFN0eWxlIjpudWxsfSwiVGl0bGVTdHlsZSI6eyIkaWQiOiI2MTkiLCJGb250U2V0dGluZ3MiOnsiJGlkIjoiNjIwIiwiRm9udFNpemUiOjExLCJGb250TmFtZSI6IkNhbGlicmkiLCJJc0JvbGQiOnRydWUsIklzSXRhbGljIjpmYWxzZSwiSXNVbmRlcmxpbmVkIjpmYWxzZSwiUGFyZW50U3R5bGUiOm51bGx9LCJBdXRvU2l6ZSI6MCwiRm9yZWdyb3VuZCI6eyIkaWQiOiI2MjEiLCJDb2xvciI6eyIkcmVmIjoiMTE3In19LCJNYXhXaWR0aCI6OTYwLjAsIk1heEhlaWdodCI6IkluZmluaXR5IiwiU21hcnRGb3JlZ3JvdW5kSXNBY3RpdmUiOmZhbHNlLCJIb3Jpem9udGFsQWxpZ25tZW50IjoxLCJWZXJ0aWNhbEFsaWdubWVudCI6MCwiU21hcnRGb3JlZ3JvdW5kIjpudWxsLCJCYWNrZ3JvdW5kRmlsbFR5cGUiOjAsIk1hcmdpbiI6eyIkaWQiOiI2MjIiLCJUb3AiOjAsIkxlZnQiOjAsIlJpZ2h0IjowLCJCb3R0b20iOjB9LCJQYWRkaW5nIjp7IiRpZCI6IjYyMyIsIlRvcCI6MCwiTGVmdCI6MCwiUmlnaHQiOjAsIkJvdHRvbSI6MH0sIkJhY2tncm91bmQiOnsiJHJlZiI6IjEyMCJ9LCJJc1Zpc2libGUiOnRydWUsIldpZHRoIjowLjAsIkhlaWdodCI6MC4wLCJCb3JkZXJTdHlsZSI6eyIkaWQiOiI2MjQiLCJMaW5lQ29sb3IiOm51bGwsIkxpbmVXZWlnaHQiOjAuMCwiTGluZVR5cGUiOjAsIlBhcmVudFN0eWxlIjpudWxsfSwiUGFyZW50U3R5bGUiOm51bGx9LCJEYXRlU3R5bGUiOnsiJGlkIjoiNjI1IiwiRm9udFNldHRpbmdzIjp7IiRpZCI6IjYyNiIsIkZvbnRTaXplIjoxMCwiRm9udE5hbWUiOiJDYWxpYnJpIiwiSXNCb2xkIjpmYWxzZSwiSXNJdGFsaWMiOmZhbHNlLCJJc1VuZGVybGluZWQiOmZhbHNlLCJQYXJlbnRTdHlsZSI6bnVsbH0sIkF1dG9TaXplIjowLCJGb3JlZ3JvdW5kIjp7IiRpZCI6IjYyNyIsIkNvbG9yIjp7IiRyZWYiOiIxMjQifX0sIk1heFdpZHRoIjoyMDAuMCwiTWF4SGVpZ2h0IjoiSW5maW5pdHkiLCJTbWFydEZvcmVncm91bmRJc0FjdGl2ZSI6ZmFsc2UsIkhvcml6b250YWxBbGlnbm1lbnQiOjAsIlZlcnRpY2FsQWxpZ25tZW50IjowLCJTbWFydEZvcmVncm91bmQiOm51bGwsIkJhY2tncm91bmRGaWxsVHlwZSI6MCwiTWFyZ2luIjp7IiRpZCI6IjYyOCIsIlRvcCI6MCwiTGVmdCI6MCwiUmlnaHQiOjAsIkJvdHRvbSI6MH0sIlBhZGRpbmciOnsiJGlkIjoiNjI5IiwiVG9wIjowLCJMZWZ0IjowLCJSaWdodCI6MCwiQm90dG9tIjowfSwiQmFja2dyb3VuZCI6eyIkcmVmIjoiMTI3In0sIklzVmlzaWJsZSI6dHJ1ZSwiV2lkdGgiOjAuMCwiSGVpZ2h0IjowLjAsIkJvcmRlclN0eWxlIjp7IiRpZCI6IjYzMCIsIkxpbmVDb2xvciI6bnVsbCwiTGluZVdlaWdodCI6MC4wLCJMaW5lVHlwZSI6MCwiUGFyZW50U3R5bGUiOm51bGx9LCJQYXJlbnRTdHlsZSI6bnVsbH0sIkRhdGVGb3JtYXQiOnsiJGlkIjoiNj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2MzEifSwiSWQiOiIyNGVjOTkxNi0zYWZjLTQ3ZDUtODJjNC1kYmQ5NGQ3ODU5YzEiLCJJbXBvcnRJZCI6bnVsbCwiVGl0bGUiOm51bGwsIk5vdGUiOm51bGwsIkh5cGVybGluayI6bnVsbCwiSXNDaGFuZ2VkIjpmYWxzZSwiSXNOZXciOmZhbHNlfV0sIk1zUHJvamVjdEl0ZW1zVHJlZSI6eyIkaWQiOiI2MzIiLCJSb290Ijp7IkltcG9ydElkIjpudWxsLCJJc0ltcG9ydGVkIjpmYWxzZSwiQ2hpbGRyZW4iOltdfX0sIk1ldGFkYXRhIjp7IiRpZCI6IjYzMyIsIlJlY2VudENvbG9yc0NvbGxlY3Rpb24iOiJbXSJ9LCJTZXR0aW5ncyI6eyIkaWQiOiI2MzQiLCJJbXBhT3B0aW9ucyI6eyIkaWQiOiI2MzU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YzNiIsIlVzZVRpbWUiOmZhbHNlLCJXb3JrRGF5U3RhcnQiOiIwMDowMDowMCIsIldvcmtEYXlFbmQiOiIyMzo1OTowMCJ9LCJMYXN0VXNlZFRlbXBsYXRlSWQiOiJjMTFmNmY0OS03ZGI4LTQ1ZmQtYmEzMi1iZmNhZWE0OTJmMz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2018-07-06T11:56:36Z</dcterms:created>
  <dcterms:modified xsi:type="dcterms:W3CDTF">2018-07-06T11:56:43Z</dcterms:modified>
</cp:coreProperties>
</file>