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68" r:id="rId2"/>
    <p:sldId id="261" r:id="rId3"/>
  </p:sldIdLst>
  <p:sldSz cx="9144000" cy="5143500" type="screen16x9"/>
  <p:notesSz cx="6858000" cy="9144000"/>
  <p:defaultTextStyle>
    <a:defPPr>
      <a:defRPr lang="ro-R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523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9ABE1"/>
    <a:srgbClr val="0E6F87"/>
    <a:srgbClr val="FBFBFB"/>
    <a:srgbClr val="ABDB77"/>
    <a:srgbClr val="70AB2F"/>
    <a:srgbClr val="80C535"/>
    <a:srgbClr val="76B531"/>
    <a:srgbClr val="015295"/>
    <a:srgbClr val="015CA7"/>
    <a:srgbClr val="0162B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35" d="100"/>
          <a:sy n="135" d="100"/>
        </p:scale>
        <p:origin x="126" y="192"/>
      </p:cViewPr>
      <p:guideLst>
        <p:guide orient="horz" pos="1620"/>
        <p:guide pos="523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F9D0A-B217-410C-88F1-D496889FBA98}" type="datetimeFigureOut">
              <a:rPr lang="ro-RO" smtClean="0"/>
              <a:t>14.03.2024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34185-563C-40DA-BD75-546A3B8128E2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544896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F9D0A-B217-410C-88F1-D496889FBA98}" type="datetimeFigureOut">
              <a:rPr lang="ro-RO" smtClean="0"/>
              <a:t>14.03.2024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34185-563C-40DA-BD75-546A3B8128E2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086646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F9D0A-B217-410C-88F1-D496889FBA98}" type="datetimeFigureOut">
              <a:rPr lang="ro-RO" smtClean="0"/>
              <a:t>14.03.2024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34185-563C-40DA-BD75-546A3B8128E2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428841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F9D0A-B217-410C-88F1-D496889FBA98}" type="datetimeFigureOut">
              <a:rPr lang="ro-RO" smtClean="0"/>
              <a:t>14.03.2024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34185-563C-40DA-BD75-546A3B8128E2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42356814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F9D0A-B217-410C-88F1-D496889FBA98}" type="datetimeFigureOut">
              <a:rPr lang="ro-RO" smtClean="0"/>
              <a:t>14.03.2024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34185-563C-40DA-BD75-546A3B8128E2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109931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F9D0A-B217-410C-88F1-D496889FBA98}" type="datetimeFigureOut">
              <a:rPr lang="ro-RO" smtClean="0"/>
              <a:t>14.03.2024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34185-563C-40DA-BD75-546A3B8128E2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9329945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F9D0A-B217-410C-88F1-D496889FBA98}" type="datetimeFigureOut">
              <a:rPr lang="ro-RO" smtClean="0"/>
              <a:t>14.03.2024</a:t>
            </a:fld>
            <a:endParaRPr lang="ro-R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34185-563C-40DA-BD75-546A3B8128E2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4998098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F9D0A-B217-410C-88F1-D496889FBA98}" type="datetimeFigureOut">
              <a:rPr lang="ro-RO" smtClean="0"/>
              <a:t>14.03.2024</a:t>
            </a:fld>
            <a:endParaRPr lang="ro-R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34185-563C-40DA-BD75-546A3B8128E2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7847321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F9D0A-B217-410C-88F1-D496889FBA98}" type="datetimeFigureOut">
              <a:rPr lang="ro-RO" smtClean="0"/>
              <a:t>14.03.2024</a:t>
            </a:fld>
            <a:endParaRPr lang="ro-R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34185-563C-40DA-BD75-546A3B8128E2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40875836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F9D0A-B217-410C-88F1-D496889FBA98}" type="datetimeFigureOut">
              <a:rPr lang="ro-RO" smtClean="0"/>
              <a:t>14.03.2024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34185-563C-40DA-BD75-546A3B8128E2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631697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o-R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F9D0A-B217-410C-88F1-D496889FBA98}" type="datetimeFigureOut">
              <a:rPr lang="ro-RO" smtClean="0"/>
              <a:t>14.03.2024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34185-563C-40DA-BD75-546A3B8128E2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9834979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AF9D0A-B217-410C-88F1-D496889FBA98}" type="datetimeFigureOut">
              <a:rPr lang="ro-RO" smtClean="0"/>
              <a:t>14.03.2024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B34185-563C-40DA-BD75-546A3B8128E2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751135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o-R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officetimeline.com/14-days-trial" TargetMode="External"/></Relationships>
</file>

<file path=ppt/slides/_rels/slide2.xml.rels><?xml version="1.0" encoding="UTF-8" standalone="yes"?>
<Relationships xmlns="http://schemas.openxmlformats.org/package/2006/relationships"><Relationship Id="rId26" Type="http://schemas.openxmlformats.org/officeDocument/2006/relationships/tags" Target="../tags/tag26.xml"/><Relationship Id="rId117" Type="http://schemas.openxmlformats.org/officeDocument/2006/relationships/slideLayout" Target="../slideLayouts/slideLayout7.xml"/><Relationship Id="rId21" Type="http://schemas.openxmlformats.org/officeDocument/2006/relationships/tags" Target="../tags/tag21.xml"/><Relationship Id="rId42" Type="http://schemas.openxmlformats.org/officeDocument/2006/relationships/tags" Target="../tags/tag42.xml"/><Relationship Id="rId47" Type="http://schemas.openxmlformats.org/officeDocument/2006/relationships/tags" Target="../tags/tag47.xml"/><Relationship Id="rId63" Type="http://schemas.openxmlformats.org/officeDocument/2006/relationships/tags" Target="../tags/tag63.xml"/><Relationship Id="rId68" Type="http://schemas.openxmlformats.org/officeDocument/2006/relationships/tags" Target="../tags/tag68.xml"/><Relationship Id="rId84" Type="http://schemas.openxmlformats.org/officeDocument/2006/relationships/tags" Target="../tags/tag84.xml"/><Relationship Id="rId89" Type="http://schemas.openxmlformats.org/officeDocument/2006/relationships/tags" Target="../tags/tag89.xml"/><Relationship Id="rId112" Type="http://schemas.openxmlformats.org/officeDocument/2006/relationships/tags" Target="../tags/tag112.xml"/><Relationship Id="rId16" Type="http://schemas.openxmlformats.org/officeDocument/2006/relationships/tags" Target="../tags/tag16.xml"/><Relationship Id="rId107" Type="http://schemas.openxmlformats.org/officeDocument/2006/relationships/tags" Target="../tags/tag107.xml"/><Relationship Id="rId11" Type="http://schemas.openxmlformats.org/officeDocument/2006/relationships/tags" Target="../tags/tag11.xml"/><Relationship Id="rId24" Type="http://schemas.openxmlformats.org/officeDocument/2006/relationships/tags" Target="../tags/tag24.xml"/><Relationship Id="rId32" Type="http://schemas.openxmlformats.org/officeDocument/2006/relationships/tags" Target="../tags/tag32.xml"/><Relationship Id="rId37" Type="http://schemas.openxmlformats.org/officeDocument/2006/relationships/tags" Target="../tags/tag37.xml"/><Relationship Id="rId40" Type="http://schemas.openxmlformats.org/officeDocument/2006/relationships/tags" Target="../tags/tag40.xml"/><Relationship Id="rId45" Type="http://schemas.openxmlformats.org/officeDocument/2006/relationships/tags" Target="../tags/tag45.xml"/><Relationship Id="rId53" Type="http://schemas.openxmlformats.org/officeDocument/2006/relationships/tags" Target="../tags/tag53.xml"/><Relationship Id="rId58" Type="http://schemas.openxmlformats.org/officeDocument/2006/relationships/tags" Target="../tags/tag58.xml"/><Relationship Id="rId66" Type="http://schemas.openxmlformats.org/officeDocument/2006/relationships/tags" Target="../tags/tag66.xml"/><Relationship Id="rId74" Type="http://schemas.openxmlformats.org/officeDocument/2006/relationships/tags" Target="../tags/tag74.xml"/><Relationship Id="rId79" Type="http://schemas.openxmlformats.org/officeDocument/2006/relationships/tags" Target="../tags/tag79.xml"/><Relationship Id="rId87" Type="http://schemas.openxmlformats.org/officeDocument/2006/relationships/tags" Target="../tags/tag87.xml"/><Relationship Id="rId102" Type="http://schemas.openxmlformats.org/officeDocument/2006/relationships/tags" Target="../tags/tag102.xml"/><Relationship Id="rId110" Type="http://schemas.openxmlformats.org/officeDocument/2006/relationships/tags" Target="../tags/tag110.xml"/><Relationship Id="rId115" Type="http://schemas.openxmlformats.org/officeDocument/2006/relationships/tags" Target="../tags/tag115.xml"/><Relationship Id="rId5" Type="http://schemas.openxmlformats.org/officeDocument/2006/relationships/tags" Target="../tags/tag5.xml"/><Relationship Id="rId61" Type="http://schemas.openxmlformats.org/officeDocument/2006/relationships/tags" Target="../tags/tag61.xml"/><Relationship Id="rId82" Type="http://schemas.openxmlformats.org/officeDocument/2006/relationships/tags" Target="../tags/tag82.xml"/><Relationship Id="rId90" Type="http://schemas.openxmlformats.org/officeDocument/2006/relationships/tags" Target="../tags/tag90.xml"/><Relationship Id="rId95" Type="http://schemas.openxmlformats.org/officeDocument/2006/relationships/tags" Target="../tags/tag95.xml"/><Relationship Id="rId19" Type="http://schemas.openxmlformats.org/officeDocument/2006/relationships/tags" Target="../tags/tag19.xml"/><Relationship Id="rId14" Type="http://schemas.openxmlformats.org/officeDocument/2006/relationships/tags" Target="../tags/tag14.xml"/><Relationship Id="rId22" Type="http://schemas.openxmlformats.org/officeDocument/2006/relationships/tags" Target="../tags/tag22.xml"/><Relationship Id="rId27" Type="http://schemas.openxmlformats.org/officeDocument/2006/relationships/tags" Target="../tags/tag27.xml"/><Relationship Id="rId30" Type="http://schemas.openxmlformats.org/officeDocument/2006/relationships/tags" Target="../tags/tag30.xml"/><Relationship Id="rId35" Type="http://schemas.openxmlformats.org/officeDocument/2006/relationships/tags" Target="../tags/tag35.xml"/><Relationship Id="rId43" Type="http://schemas.openxmlformats.org/officeDocument/2006/relationships/tags" Target="../tags/tag43.xml"/><Relationship Id="rId48" Type="http://schemas.openxmlformats.org/officeDocument/2006/relationships/tags" Target="../tags/tag48.xml"/><Relationship Id="rId56" Type="http://schemas.openxmlformats.org/officeDocument/2006/relationships/tags" Target="../tags/tag56.xml"/><Relationship Id="rId64" Type="http://schemas.openxmlformats.org/officeDocument/2006/relationships/tags" Target="../tags/tag64.xml"/><Relationship Id="rId69" Type="http://schemas.openxmlformats.org/officeDocument/2006/relationships/tags" Target="../tags/tag69.xml"/><Relationship Id="rId77" Type="http://schemas.openxmlformats.org/officeDocument/2006/relationships/tags" Target="../tags/tag77.xml"/><Relationship Id="rId100" Type="http://schemas.openxmlformats.org/officeDocument/2006/relationships/tags" Target="../tags/tag100.xml"/><Relationship Id="rId105" Type="http://schemas.openxmlformats.org/officeDocument/2006/relationships/tags" Target="../tags/tag105.xml"/><Relationship Id="rId113" Type="http://schemas.openxmlformats.org/officeDocument/2006/relationships/tags" Target="../tags/tag113.xml"/><Relationship Id="rId118" Type="http://schemas.openxmlformats.org/officeDocument/2006/relationships/image" Target="../media/image3.png"/><Relationship Id="rId8" Type="http://schemas.openxmlformats.org/officeDocument/2006/relationships/tags" Target="../tags/tag8.xml"/><Relationship Id="rId51" Type="http://schemas.openxmlformats.org/officeDocument/2006/relationships/tags" Target="../tags/tag51.xml"/><Relationship Id="rId72" Type="http://schemas.openxmlformats.org/officeDocument/2006/relationships/tags" Target="../tags/tag72.xml"/><Relationship Id="rId80" Type="http://schemas.openxmlformats.org/officeDocument/2006/relationships/tags" Target="../tags/tag80.xml"/><Relationship Id="rId85" Type="http://schemas.openxmlformats.org/officeDocument/2006/relationships/tags" Target="../tags/tag85.xml"/><Relationship Id="rId93" Type="http://schemas.openxmlformats.org/officeDocument/2006/relationships/tags" Target="../tags/tag93.xml"/><Relationship Id="rId98" Type="http://schemas.openxmlformats.org/officeDocument/2006/relationships/tags" Target="../tags/tag98.xml"/><Relationship Id="rId3" Type="http://schemas.openxmlformats.org/officeDocument/2006/relationships/tags" Target="../tags/tag3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5" Type="http://schemas.openxmlformats.org/officeDocument/2006/relationships/tags" Target="../tags/tag25.xml"/><Relationship Id="rId33" Type="http://schemas.openxmlformats.org/officeDocument/2006/relationships/tags" Target="../tags/tag33.xml"/><Relationship Id="rId38" Type="http://schemas.openxmlformats.org/officeDocument/2006/relationships/tags" Target="../tags/tag38.xml"/><Relationship Id="rId46" Type="http://schemas.openxmlformats.org/officeDocument/2006/relationships/tags" Target="../tags/tag46.xml"/><Relationship Id="rId59" Type="http://schemas.openxmlformats.org/officeDocument/2006/relationships/tags" Target="../tags/tag59.xml"/><Relationship Id="rId67" Type="http://schemas.openxmlformats.org/officeDocument/2006/relationships/tags" Target="../tags/tag67.xml"/><Relationship Id="rId103" Type="http://schemas.openxmlformats.org/officeDocument/2006/relationships/tags" Target="../tags/tag103.xml"/><Relationship Id="rId108" Type="http://schemas.openxmlformats.org/officeDocument/2006/relationships/tags" Target="../tags/tag108.xml"/><Relationship Id="rId116" Type="http://schemas.openxmlformats.org/officeDocument/2006/relationships/tags" Target="../tags/tag116.xml"/><Relationship Id="rId20" Type="http://schemas.openxmlformats.org/officeDocument/2006/relationships/tags" Target="../tags/tag20.xml"/><Relationship Id="rId41" Type="http://schemas.openxmlformats.org/officeDocument/2006/relationships/tags" Target="../tags/tag41.xml"/><Relationship Id="rId54" Type="http://schemas.openxmlformats.org/officeDocument/2006/relationships/tags" Target="../tags/tag54.xml"/><Relationship Id="rId62" Type="http://schemas.openxmlformats.org/officeDocument/2006/relationships/tags" Target="../tags/tag62.xml"/><Relationship Id="rId70" Type="http://schemas.openxmlformats.org/officeDocument/2006/relationships/tags" Target="../tags/tag70.xml"/><Relationship Id="rId75" Type="http://schemas.openxmlformats.org/officeDocument/2006/relationships/tags" Target="../tags/tag75.xml"/><Relationship Id="rId83" Type="http://schemas.openxmlformats.org/officeDocument/2006/relationships/tags" Target="../tags/tag83.xml"/><Relationship Id="rId88" Type="http://schemas.openxmlformats.org/officeDocument/2006/relationships/tags" Target="../tags/tag88.xml"/><Relationship Id="rId91" Type="http://schemas.openxmlformats.org/officeDocument/2006/relationships/tags" Target="../tags/tag91.xml"/><Relationship Id="rId96" Type="http://schemas.openxmlformats.org/officeDocument/2006/relationships/tags" Target="../tags/tag96.xml"/><Relationship Id="rId111" Type="http://schemas.openxmlformats.org/officeDocument/2006/relationships/tags" Target="../tags/tag111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5" Type="http://schemas.openxmlformats.org/officeDocument/2006/relationships/tags" Target="../tags/tag15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36" Type="http://schemas.openxmlformats.org/officeDocument/2006/relationships/tags" Target="../tags/tag36.xml"/><Relationship Id="rId49" Type="http://schemas.openxmlformats.org/officeDocument/2006/relationships/tags" Target="../tags/tag49.xml"/><Relationship Id="rId57" Type="http://schemas.openxmlformats.org/officeDocument/2006/relationships/tags" Target="../tags/tag57.xml"/><Relationship Id="rId106" Type="http://schemas.openxmlformats.org/officeDocument/2006/relationships/tags" Target="../tags/tag106.xml"/><Relationship Id="rId114" Type="http://schemas.openxmlformats.org/officeDocument/2006/relationships/tags" Target="../tags/tag114.xml"/><Relationship Id="rId119" Type="http://schemas.openxmlformats.org/officeDocument/2006/relationships/image" Target="../media/image4.png"/><Relationship Id="rId10" Type="http://schemas.openxmlformats.org/officeDocument/2006/relationships/tags" Target="../tags/tag10.xml"/><Relationship Id="rId31" Type="http://schemas.openxmlformats.org/officeDocument/2006/relationships/tags" Target="../tags/tag31.xml"/><Relationship Id="rId44" Type="http://schemas.openxmlformats.org/officeDocument/2006/relationships/tags" Target="../tags/tag44.xml"/><Relationship Id="rId52" Type="http://schemas.openxmlformats.org/officeDocument/2006/relationships/tags" Target="../tags/tag52.xml"/><Relationship Id="rId60" Type="http://schemas.openxmlformats.org/officeDocument/2006/relationships/tags" Target="../tags/tag60.xml"/><Relationship Id="rId65" Type="http://schemas.openxmlformats.org/officeDocument/2006/relationships/tags" Target="../tags/tag65.xml"/><Relationship Id="rId73" Type="http://schemas.openxmlformats.org/officeDocument/2006/relationships/tags" Target="../tags/tag73.xml"/><Relationship Id="rId78" Type="http://schemas.openxmlformats.org/officeDocument/2006/relationships/tags" Target="../tags/tag78.xml"/><Relationship Id="rId81" Type="http://schemas.openxmlformats.org/officeDocument/2006/relationships/tags" Target="../tags/tag81.xml"/><Relationship Id="rId86" Type="http://schemas.openxmlformats.org/officeDocument/2006/relationships/tags" Target="../tags/tag86.xml"/><Relationship Id="rId94" Type="http://schemas.openxmlformats.org/officeDocument/2006/relationships/tags" Target="../tags/tag94.xml"/><Relationship Id="rId99" Type="http://schemas.openxmlformats.org/officeDocument/2006/relationships/tags" Target="../tags/tag99.xml"/><Relationship Id="rId101" Type="http://schemas.openxmlformats.org/officeDocument/2006/relationships/tags" Target="../tags/tag101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39" Type="http://schemas.openxmlformats.org/officeDocument/2006/relationships/tags" Target="../tags/tag39.xml"/><Relationship Id="rId109" Type="http://schemas.openxmlformats.org/officeDocument/2006/relationships/tags" Target="../tags/tag109.xml"/><Relationship Id="rId34" Type="http://schemas.openxmlformats.org/officeDocument/2006/relationships/tags" Target="../tags/tag34.xml"/><Relationship Id="rId50" Type="http://schemas.openxmlformats.org/officeDocument/2006/relationships/tags" Target="../tags/tag50.xml"/><Relationship Id="rId55" Type="http://schemas.openxmlformats.org/officeDocument/2006/relationships/tags" Target="../tags/tag55.xml"/><Relationship Id="rId76" Type="http://schemas.openxmlformats.org/officeDocument/2006/relationships/tags" Target="../tags/tag76.xml"/><Relationship Id="rId97" Type="http://schemas.openxmlformats.org/officeDocument/2006/relationships/tags" Target="../tags/tag97.xml"/><Relationship Id="rId104" Type="http://schemas.openxmlformats.org/officeDocument/2006/relationships/tags" Target="../tags/tag104.xml"/><Relationship Id="rId120" Type="http://schemas.openxmlformats.org/officeDocument/2006/relationships/image" Target="../media/image5.png"/><Relationship Id="rId7" Type="http://schemas.openxmlformats.org/officeDocument/2006/relationships/tags" Target="../tags/tag7.xml"/><Relationship Id="rId71" Type="http://schemas.openxmlformats.org/officeDocument/2006/relationships/tags" Target="../tags/tag71.xml"/><Relationship Id="rId92" Type="http://schemas.openxmlformats.org/officeDocument/2006/relationships/tags" Target="../tags/tag92.xml"/><Relationship Id="rId2" Type="http://schemas.openxmlformats.org/officeDocument/2006/relationships/tags" Target="../tags/tag2.xml"/><Relationship Id="rId29" Type="http://schemas.openxmlformats.org/officeDocument/2006/relationships/tags" Target="../tags/tag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E37F2D38-0611-4881-8FC3-28B9DE5353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4" y="0"/>
            <a:ext cx="9129713" cy="51435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054BBF45-E112-42E9-855C-40B1C6D7E10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01973" y="4598745"/>
            <a:ext cx="1269686" cy="185764"/>
          </a:xfrm>
          <a:prstGeom prst="rect">
            <a:avLst/>
          </a:prstGeom>
        </p:spPr>
      </p:pic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A23493B1-CA18-492C-8FC1-4DF5F29E67C9}"/>
              </a:ext>
            </a:extLst>
          </p:cNvPr>
          <p:cNvCxnSpPr>
            <a:cxnSpLocks/>
          </p:cNvCxnSpPr>
          <p:nvPr/>
        </p:nvCxnSpPr>
        <p:spPr>
          <a:xfrm>
            <a:off x="454493" y="845859"/>
            <a:ext cx="8237349" cy="0"/>
          </a:xfrm>
          <a:prstGeom prst="line">
            <a:avLst/>
          </a:prstGeom>
          <a:ln w="25400">
            <a:solidFill>
              <a:srgbClr val="73737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ontent Placeholder 17">
            <a:extLst>
              <a:ext uri="{FF2B5EF4-FFF2-40B4-BE49-F238E27FC236}">
                <a16:creationId xmlns:a16="http://schemas.microsoft.com/office/drawing/2014/main" id="{9C7893D4-B1C5-4FEA-997D-E84689AF11F4}"/>
              </a:ext>
            </a:extLst>
          </p:cNvPr>
          <p:cNvSpPr txBox="1">
            <a:spLocks/>
          </p:cNvSpPr>
          <p:nvPr/>
        </p:nvSpPr>
        <p:spPr>
          <a:xfrm>
            <a:off x="406206" y="972076"/>
            <a:ext cx="3517164" cy="927356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685800">
              <a:lnSpc>
                <a:spcPct val="114000"/>
              </a:lnSpc>
              <a:spcBef>
                <a:spcPts val="450"/>
              </a:spcBef>
              <a:spcAft>
                <a:spcPts val="900"/>
              </a:spcAft>
              <a:buNone/>
              <a:defRPr/>
            </a:pPr>
            <a:r>
              <a:rPr lang="en-US" sz="900" dirty="0">
                <a:latin typeface="Segoe UI" panose="020B0502040204020203" pitchFamily="34" charset="0"/>
                <a:cs typeface="Segoe UI" panose="020B0502040204020203" pitchFamily="34" charset="0"/>
              </a:rPr>
              <a:t>The Office Timeline add-in for PowerPoint will help you edit it with just a few clicks.</a:t>
            </a:r>
          </a:p>
          <a:p>
            <a:pPr marL="0" indent="0" defTabSz="685800">
              <a:lnSpc>
                <a:spcPct val="114000"/>
              </a:lnSpc>
              <a:spcBef>
                <a:spcPts val="450"/>
              </a:spcBef>
              <a:spcAft>
                <a:spcPts val="900"/>
              </a:spcAft>
              <a:buNone/>
              <a:defRPr/>
            </a:pPr>
            <a:r>
              <a:rPr lang="en-US" sz="900" dirty="0">
                <a:latin typeface="Segoe UI" panose="020B0502040204020203" pitchFamily="34" charset="0"/>
                <a:cs typeface="Segoe UI" panose="020B0502040204020203" pitchFamily="34" charset="0"/>
              </a:rPr>
              <a:t>Get your </a:t>
            </a:r>
            <a:r>
              <a:rPr lang="en-US" sz="900" i="1" dirty="0">
                <a:latin typeface="Segoe UI" panose="020B0502040204020203" pitchFamily="34" charset="0"/>
                <a:cs typeface="Segoe UI" panose="020B0502040204020203" pitchFamily="34" charset="0"/>
              </a:rPr>
              <a:t>free</a:t>
            </a:r>
            <a:r>
              <a:rPr lang="en-US" sz="900" dirty="0">
                <a:latin typeface="Segoe UI" panose="020B0502040204020203" pitchFamily="34" charset="0"/>
                <a:cs typeface="Segoe UI" panose="020B0502040204020203" pitchFamily="34" charset="0"/>
              </a:rPr>
              <a:t> 14-day trial of Office Timeline here: </a:t>
            </a:r>
            <a:br>
              <a:rPr lang="en-US" sz="900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sz="900" u="sng" dirty="0">
                <a:solidFill>
                  <a:srgbClr val="C43E1C"/>
                </a:solidFill>
                <a:latin typeface="Segoe UI" panose="020B0502040204020203" pitchFamily="34" charset="0"/>
                <a:cs typeface="Segoe UI" panose="020B0502040204020203" pitchFamily="34" charset="0"/>
                <a:hlinkClick r:id="rId4"/>
              </a:rPr>
              <a:t>https://www.officetimeline.com/14-days-trial</a:t>
            </a:r>
            <a:br>
              <a:rPr lang="en-US" sz="900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br>
              <a:rPr lang="en-US" sz="900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sz="900" dirty="0">
                <a:latin typeface="Segoe UI" panose="020B0502040204020203" pitchFamily="34" charset="0"/>
                <a:cs typeface="Segoe UI" panose="020B0502040204020203" pitchFamily="34" charset="0"/>
              </a:rPr>
              <a:t>Re-open this template, and create your impressive </a:t>
            </a:r>
            <a:br>
              <a:rPr lang="en-US" sz="900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sz="900" dirty="0">
                <a:latin typeface="Segoe UI" panose="020B0502040204020203" pitchFamily="34" charset="0"/>
                <a:cs typeface="Segoe UI" panose="020B0502040204020203" pitchFamily="34" charset="0"/>
              </a:rPr>
              <a:t>PowerPoint visual in 3 easy steps: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C1CA27E-B9E5-4D53-8E6C-E5ED5C19F38D}"/>
              </a:ext>
            </a:extLst>
          </p:cNvPr>
          <p:cNvSpPr/>
          <p:nvPr/>
        </p:nvSpPr>
        <p:spPr>
          <a:xfrm>
            <a:off x="406206" y="333274"/>
            <a:ext cx="8237349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100" b="1" dirty="0">
                <a:solidFill>
                  <a:prstClr val="black"/>
                </a:solidFill>
                <a:latin typeface="Segoe UI Light" panose="020B0502040204020203" pitchFamily="34" charset="0"/>
                <a:ea typeface="+mj-ea"/>
                <a:cs typeface="Segoe UI Light" panose="020B0502040204020203" pitchFamily="34" charset="0"/>
              </a:rPr>
              <a:t>How to update this template in seconds</a:t>
            </a:r>
            <a:endParaRPr lang="en-US" sz="1350" b="1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B5CB4A45-0BF5-4F47-B60E-7F1A59D500B1}"/>
              </a:ext>
            </a:extLst>
          </p:cNvPr>
          <p:cNvGrpSpPr/>
          <p:nvPr/>
        </p:nvGrpSpPr>
        <p:grpSpPr>
          <a:xfrm>
            <a:off x="478136" y="2450876"/>
            <a:ext cx="3445233" cy="1373412"/>
            <a:chOff x="637515" y="3267834"/>
            <a:chExt cx="4593644" cy="1831216"/>
          </a:xfrm>
        </p:grpSpPr>
        <p:grpSp>
          <p:nvGrpSpPr>
            <p:cNvPr id="8" name="Group 7" descr="Small circle with number 1 inside  indicating step 1">
              <a:extLst>
                <a:ext uri="{FF2B5EF4-FFF2-40B4-BE49-F238E27FC236}">
                  <a16:creationId xmlns:a16="http://schemas.microsoft.com/office/drawing/2014/main" id="{0666101F-A056-496B-8241-B717914ECD59}"/>
                </a:ext>
              </a:extLst>
            </p:cNvPr>
            <p:cNvGrpSpPr/>
            <p:nvPr/>
          </p:nvGrpSpPr>
          <p:grpSpPr bwMode="blackWhite">
            <a:xfrm>
              <a:off x="637515" y="3269909"/>
              <a:ext cx="366361" cy="329437"/>
              <a:chOff x="7059389" y="785291"/>
              <a:chExt cx="366361" cy="329437"/>
            </a:xfrm>
          </p:grpSpPr>
          <p:sp>
            <p:nvSpPr>
              <p:cNvPr id="18" name="Oval 17" descr="Small circle">
                <a:extLst>
                  <a:ext uri="{FF2B5EF4-FFF2-40B4-BE49-F238E27FC236}">
                    <a16:creationId xmlns:a16="http://schemas.microsoft.com/office/drawing/2014/main" id="{8FFEEBAA-8770-4C93-82E6-59DDB2A95A7C}"/>
                  </a:ext>
                </a:extLst>
              </p:cNvPr>
              <p:cNvSpPr/>
              <p:nvPr/>
            </p:nvSpPr>
            <p:spPr bwMode="blackWhite">
              <a:xfrm>
                <a:off x="7082408" y="785291"/>
                <a:ext cx="320323" cy="320323"/>
              </a:xfrm>
              <a:prstGeom prst="ellipse">
                <a:avLst/>
              </a:prstGeom>
              <a:solidFill>
                <a:srgbClr val="73737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 dirty="0"/>
              </a:p>
            </p:txBody>
          </p:sp>
          <p:sp>
            <p:nvSpPr>
              <p:cNvPr id="19" name="TextBox 18" descr="Number 1">
                <a:extLst>
                  <a:ext uri="{FF2B5EF4-FFF2-40B4-BE49-F238E27FC236}">
                    <a16:creationId xmlns:a16="http://schemas.microsoft.com/office/drawing/2014/main" id="{3EBCBE3A-6580-40EB-AA2F-0E279DAA4B35}"/>
                  </a:ext>
                </a:extLst>
              </p:cNvPr>
              <p:cNvSpPr txBox="1">
                <a:spLocks noChangeAspect="1"/>
              </p:cNvSpPr>
              <p:nvPr/>
            </p:nvSpPr>
            <p:spPr bwMode="blackWhite">
              <a:xfrm>
                <a:off x="7059389" y="806952"/>
                <a:ext cx="366361" cy="3077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900" dirty="0">
                    <a:solidFill>
                      <a:schemeClr val="bg1"/>
                    </a:solidFill>
                    <a:latin typeface="Segoe UI Semibold" panose="020B0702040204020203" pitchFamily="34" charset="0"/>
                    <a:cs typeface="Segoe UI Semibold" panose="020B0702040204020203" pitchFamily="34" charset="0"/>
                  </a:rPr>
                  <a:t>1</a:t>
                </a:r>
              </a:p>
            </p:txBody>
          </p:sp>
        </p:grp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FC5B9326-A6F6-4A79-8936-27DBE7C60358}"/>
                </a:ext>
              </a:extLst>
            </p:cNvPr>
            <p:cNvGrpSpPr/>
            <p:nvPr userDrawn="1"/>
          </p:nvGrpSpPr>
          <p:grpSpPr>
            <a:xfrm>
              <a:off x="637515" y="3962297"/>
              <a:ext cx="366361" cy="329437"/>
              <a:chOff x="637515" y="3893421"/>
              <a:chExt cx="366361" cy="329437"/>
            </a:xfrm>
          </p:grpSpPr>
          <p:sp>
            <p:nvSpPr>
              <p:cNvPr id="16" name="Oval 15" descr="Small circle">
                <a:extLst>
                  <a:ext uri="{FF2B5EF4-FFF2-40B4-BE49-F238E27FC236}">
                    <a16:creationId xmlns:a16="http://schemas.microsoft.com/office/drawing/2014/main" id="{614155FF-509D-464B-8377-D251AF5D735E}"/>
                  </a:ext>
                </a:extLst>
              </p:cNvPr>
              <p:cNvSpPr/>
              <p:nvPr userDrawn="1"/>
            </p:nvSpPr>
            <p:spPr bwMode="blackWhite">
              <a:xfrm>
                <a:off x="660534" y="3893421"/>
                <a:ext cx="320323" cy="320323"/>
              </a:xfrm>
              <a:prstGeom prst="ellipse">
                <a:avLst/>
              </a:prstGeom>
              <a:solidFill>
                <a:srgbClr val="73737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 dirty="0"/>
              </a:p>
            </p:txBody>
          </p:sp>
          <p:sp>
            <p:nvSpPr>
              <p:cNvPr id="17" name="TextBox 16" descr="Number 1">
                <a:extLst>
                  <a:ext uri="{FF2B5EF4-FFF2-40B4-BE49-F238E27FC236}">
                    <a16:creationId xmlns:a16="http://schemas.microsoft.com/office/drawing/2014/main" id="{EF8A35E1-B17C-4E6A-85FD-82FB92AB5F48}"/>
                  </a:ext>
                </a:extLst>
              </p:cNvPr>
              <p:cNvSpPr txBox="1">
                <a:spLocks noChangeAspect="1"/>
              </p:cNvSpPr>
              <p:nvPr userDrawn="1"/>
            </p:nvSpPr>
            <p:spPr bwMode="blackWhite">
              <a:xfrm>
                <a:off x="637515" y="3915082"/>
                <a:ext cx="366361" cy="3077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900" dirty="0">
                    <a:solidFill>
                      <a:schemeClr val="bg1"/>
                    </a:solidFill>
                    <a:latin typeface="Segoe UI Semibold" panose="020B0702040204020203" pitchFamily="34" charset="0"/>
                    <a:cs typeface="Segoe UI Semibold" panose="020B0702040204020203" pitchFamily="34" charset="0"/>
                  </a:rPr>
                  <a:t>2</a:t>
                </a:r>
              </a:p>
            </p:txBody>
          </p:sp>
        </p:grp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80BB5F54-2190-45B8-84C0-741045814981}"/>
                </a:ext>
              </a:extLst>
            </p:cNvPr>
            <p:cNvGrpSpPr/>
            <p:nvPr userDrawn="1"/>
          </p:nvGrpSpPr>
          <p:grpSpPr>
            <a:xfrm>
              <a:off x="637515" y="4654685"/>
              <a:ext cx="366361" cy="329437"/>
              <a:chOff x="637515" y="4654685"/>
              <a:chExt cx="366361" cy="329437"/>
            </a:xfrm>
          </p:grpSpPr>
          <p:sp>
            <p:nvSpPr>
              <p:cNvPr id="14" name="Oval 13" descr="Small circle">
                <a:extLst>
                  <a:ext uri="{FF2B5EF4-FFF2-40B4-BE49-F238E27FC236}">
                    <a16:creationId xmlns:a16="http://schemas.microsoft.com/office/drawing/2014/main" id="{6C665178-1B9B-4CB6-B521-137B8F1280CD}"/>
                  </a:ext>
                </a:extLst>
              </p:cNvPr>
              <p:cNvSpPr/>
              <p:nvPr userDrawn="1"/>
            </p:nvSpPr>
            <p:spPr bwMode="blackWhite">
              <a:xfrm>
                <a:off x="660534" y="4654685"/>
                <a:ext cx="320323" cy="320323"/>
              </a:xfrm>
              <a:prstGeom prst="ellipse">
                <a:avLst/>
              </a:prstGeom>
              <a:solidFill>
                <a:srgbClr val="73737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 dirty="0"/>
              </a:p>
            </p:txBody>
          </p:sp>
          <p:sp>
            <p:nvSpPr>
              <p:cNvPr id="15" name="TextBox 14" descr="Number 1">
                <a:extLst>
                  <a:ext uri="{FF2B5EF4-FFF2-40B4-BE49-F238E27FC236}">
                    <a16:creationId xmlns:a16="http://schemas.microsoft.com/office/drawing/2014/main" id="{5698F8D9-22D4-400F-A12F-22B4FF4F992A}"/>
                  </a:ext>
                </a:extLst>
              </p:cNvPr>
              <p:cNvSpPr txBox="1">
                <a:spLocks noChangeAspect="1"/>
              </p:cNvSpPr>
              <p:nvPr userDrawn="1"/>
            </p:nvSpPr>
            <p:spPr bwMode="blackWhite">
              <a:xfrm>
                <a:off x="637515" y="4676346"/>
                <a:ext cx="366361" cy="3077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900" dirty="0">
                    <a:solidFill>
                      <a:schemeClr val="bg1"/>
                    </a:solidFill>
                    <a:latin typeface="Segoe UI Semibold" panose="020B0702040204020203" pitchFamily="34" charset="0"/>
                    <a:cs typeface="Segoe UI Semibold" panose="020B0702040204020203" pitchFamily="34" charset="0"/>
                  </a:rPr>
                  <a:t>3</a:t>
                </a:r>
              </a:p>
            </p:txBody>
          </p:sp>
        </p:grpSp>
        <p:sp>
          <p:nvSpPr>
            <p:cNvPr id="11" name="Content Placeholder 17">
              <a:extLst>
                <a:ext uri="{FF2B5EF4-FFF2-40B4-BE49-F238E27FC236}">
                  <a16:creationId xmlns:a16="http://schemas.microsoft.com/office/drawing/2014/main" id="{F8E300B2-EF53-4BAA-A47F-6D4F2E01A711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056513" y="3267834"/>
              <a:ext cx="4069351" cy="355653"/>
            </a:xfrm>
            <a:prstGeom prst="rect">
              <a:avLst/>
            </a:prstGeom>
          </p:spPr>
          <p:txBody>
            <a:bodyPr vert="horz" lIns="68580" tIns="34290" rIns="68580" bIns="34290" rtlCol="0">
              <a:normAutofit/>
            </a:bodyPr>
            <a:lstStyle>
              <a:lvl1pPr marL="2286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spcAft>
                  <a:spcPts val="450"/>
                </a:spcAft>
                <a:buNone/>
                <a:defRPr/>
              </a:pPr>
              <a:r>
                <a:rPr lang="en-US" sz="900" dirty="0">
                  <a:latin typeface="Segoe UI" panose="020B0502040204020203" pitchFamily="34" charset="0"/>
                  <a:cs typeface="Segoe UI" panose="020B0502040204020203" pitchFamily="34" charset="0"/>
                </a:rPr>
                <a:t>Click the Edit Data button on the Office Timeline tab.</a:t>
              </a:r>
              <a:endParaRPr lang="en-US" sz="900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2" name="Content Placeholder 17">
              <a:extLst>
                <a:ext uri="{FF2B5EF4-FFF2-40B4-BE49-F238E27FC236}">
                  <a16:creationId xmlns:a16="http://schemas.microsoft.com/office/drawing/2014/main" id="{CDA20BD9-86E6-4922-B46C-BFBE6A9F5EC8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055299" y="3890130"/>
              <a:ext cx="3972687" cy="501378"/>
            </a:xfrm>
            <a:prstGeom prst="rect">
              <a:avLst/>
            </a:prstGeom>
          </p:spPr>
          <p:txBody>
            <a:bodyPr vert="horz" lIns="68580" tIns="34290" rIns="68580" bIns="34290" rtlCol="0">
              <a:noAutofit/>
            </a:bodyPr>
            <a:lstStyle>
              <a:lvl1pPr marL="2286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spcAft>
                  <a:spcPts val="1500"/>
                </a:spcAft>
                <a:buNone/>
                <a:defRPr/>
              </a:pPr>
              <a:r>
                <a:rPr lang="en-US" sz="90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Use the Data and Timeline views to edit swimlanes, milestones and tasks.</a:t>
              </a:r>
            </a:p>
          </p:txBody>
        </p:sp>
        <p:sp>
          <p:nvSpPr>
            <p:cNvPr id="13" name="Content Placeholder 17">
              <a:extLst>
                <a:ext uri="{FF2B5EF4-FFF2-40B4-BE49-F238E27FC236}">
                  <a16:creationId xmlns:a16="http://schemas.microsoft.com/office/drawing/2014/main" id="{92FFF896-9BAA-450D-B7DF-A699981489B9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056513" y="4659365"/>
              <a:ext cx="4174646" cy="439685"/>
            </a:xfrm>
            <a:prstGeom prst="rect">
              <a:avLst/>
            </a:prstGeom>
          </p:spPr>
          <p:txBody>
            <a:bodyPr vert="horz" lIns="68580" tIns="34290" rIns="68580" bIns="34290" rtlCol="0">
              <a:noAutofit/>
            </a:bodyPr>
            <a:lstStyle>
              <a:lvl1pPr marL="2286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spcAft>
                  <a:spcPts val="450"/>
                </a:spcAft>
                <a:buNone/>
                <a:defRPr/>
              </a:pPr>
              <a:r>
                <a:rPr lang="en-US" sz="900" dirty="0">
                  <a:latin typeface="Segoe UI" panose="020B0502040204020203" pitchFamily="34" charset="0"/>
                  <a:cs typeface="Segoe UI" panose="020B0502040204020203" pitchFamily="34" charset="0"/>
                </a:rPr>
                <a:t>Click Save to instantly update the template.</a:t>
              </a:r>
              <a:endParaRPr lang="en-US" sz="900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461692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6" name="Picture 8" descr="Smartphone icon. Vector illustration on blue background with shadow.  Telephone in iphone style with app icons. 26163874 Vector Art at Vecteezy">
            <a:extLst>
              <a:ext uri="{FF2B5EF4-FFF2-40B4-BE49-F238E27FC236}">
                <a16:creationId xmlns:a16="http://schemas.microsoft.com/office/drawing/2014/main" id="{C3D0CD68-3A4D-D461-6443-9FB67FD43F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677802"/>
            <a:ext cx="1408386" cy="14083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9840" name="OTLSHAPE_M_63b5115c4d1b4d2a83d378ca51a0f83a_Connector1"/>
          <p:cNvCxnSpPr/>
          <p:nvPr>
            <p:custDataLst>
              <p:tags r:id="rId2"/>
            </p:custDataLst>
          </p:nvPr>
        </p:nvCxnSpPr>
        <p:spPr>
          <a:xfrm>
            <a:off x="4853201" y="3794126"/>
            <a:ext cx="0" cy="442365"/>
          </a:xfrm>
          <a:prstGeom prst="line">
            <a:avLst/>
          </a:prstGeom>
          <a:ln w="9525" cap="flat" cmpd="sng" algn="ctr">
            <a:solidFill>
              <a:schemeClr val="dk2">
                <a:alpha val="49804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36" name="OTLSHAPE_M_0e138361386942438dd1bb4e0049110f_Connector1"/>
          <p:cNvCxnSpPr/>
          <p:nvPr>
            <p:custDataLst>
              <p:tags r:id="rId3"/>
            </p:custDataLst>
          </p:nvPr>
        </p:nvCxnSpPr>
        <p:spPr>
          <a:xfrm>
            <a:off x="1204618" y="2871274"/>
            <a:ext cx="0" cy="478351"/>
          </a:xfrm>
          <a:prstGeom prst="line">
            <a:avLst/>
          </a:prstGeom>
          <a:ln w="9525" cap="flat" cmpd="sng" algn="ctr">
            <a:solidFill>
              <a:schemeClr val="dk2">
                <a:alpha val="49804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OTLSHAPE_M_373a5f1ba43a4f2fb99f562c50c26db7_Connector1">
            <a:extLst>
              <a:ext uri="{FF2B5EF4-FFF2-40B4-BE49-F238E27FC236}">
                <a16:creationId xmlns:a16="http://schemas.microsoft.com/office/drawing/2014/main" id="{B03BFCC3-EF35-C32A-0CEE-3B0BD236B0B6}"/>
              </a:ext>
            </a:extLst>
          </p:cNvPr>
          <p:cNvCxnSpPr/>
          <p:nvPr>
            <p:custDataLst>
              <p:tags r:id="rId4"/>
            </p:custDataLst>
          </p:nvPr>
        </p:nvCxnSpPr>
        <p:spPr>
          <a:xfrm>
            <a:off x="6476479" y="3794124"/>
            <a:ext cx="0" cy="519140"/>
          </a:xfrm>
          <a:prstGeom prst="line">
            <a:avLst/>
          </a:prstGeom>
          <a:ln w="9525" cap="flat" cmpd="sng" algn="ctr">
            <a:solidFill>
              <a:srgbClr val="1F497E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" name="OTLSHAPE_M_3559801a8a834de28d40d7e3cfdfd736_Connector1">
            <a:extLst>
              <a:ext uri="{FF2B5EF4-FFF2-40B4-BE49-F238E27FC236}">
                <a16:creationId xmlns:a16="http://schemas.microsoft.com/office/drawing/2014/main" id="{EE6DA459-4AA5-ABF9-B4E4-C315C2C93540}"/>
              </a:ext>
            </a:extLst>
          </p:cNvPr>
          <p:cNvCxnSpPr/>
          <p:nvPr>
            <p:custDataLst>
              <p:tags r:id="rId5"/>
            </p:custDataLst>
          </p:nvPr>
        </p:nvCxnSpPr>
        <p:spPr>
          <a:xfrm>
            <a:off x="5300741" y="2914154"/>
            <a:ext cx="0" cy="435471"/>
          </a:xfrm>
          <a:prstGeom prst="line">
            <a:avLst/>
          </a:prstGeom>
          <a:ln w="9525" cap="flat" cmpd="sng" algn="ctr">
            <a:solidFill>
              <a:srgbClr val="1F497E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OTLSHAPE_M_1019f0b81fe340179c501c11ff70c639_Connector1">
            <a:extLst>
              <a:ext uri="{FF2B5EF4-FFF2-40B4-BE49-F238E27FC236}">
                <a16:creationId xmlns:a16="http://schemas.microsoft.com/office/drawing/2014/main" id="{962D289B-DCE8-C16E-D0CE-184C75D5BFA8}"/>
              </a:ext>
            </a:extLst>
          </p:cNvPr>
          <p:cNvCxnSpPr/>
          <p:nvPr>
            <p:custDataLst>
              <p:tags r:id="rId6"/>
            </p:custDataLst>
          </p:nvPr>
        </p:nvCxnSpPr>
        <p:spPr>
          <a:xfrm>
            <a:off x="4064319" y="2769970"/>
            <a:ext cx="0" cy="579655"/>
          </a:xfrm>
          <a:prstGeom prst="line">
            <a:avLst/>
          </a:prstGeom>
          <a:ln w="9525" cap="flat" cmpd="sng" algn="ctr">
            <a:solidFill>
              <a:schemeClr val="dk2">
                <a:alpha val="49804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OTLSHAPE_M_d7a4d9ea314c402b974a610fb1cb826d_Connector1">
            <a:extLst>
              <a:ext uri="{FF2B5EF4-FFF2-40B4-BE49-F238E27FC236}">
                <a16:creationId xmlns:a16="http://schemas.microsoft.com/office/drawing/2014/main" id="{A1071F36-D711-C62D-3DB6-2B29466B598E}"/>
              </a:ext>
            </a:extLst>
          </p:cNvPr>
          <p:cNvCxnSpPr/>
          <p:nvPr>
            <p:custDataLst>
              <p:tags r:id="rId7"/>
            </p:custDataLst>
          </p:nvPr>
        </p:nvCxnSpPr>
        <p:spPr>
          <a:xfrm>
            <a:off x="5687597" y="3794124"/>
            <a:ext cx="0" cy="238376"/>
          </a:xfrm>
          <a:prstGeom prst="line">
            <a:avLst/>
          </a:prstGeom>
          <a:ln w="9525" cap="flat" cmpd="sng" algn="ctr">
            <a:solidFill>
              <a:srgbClr val="1F497E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OTLSHAPE_M_63b5115c4d1b4d2a83d378ca51a0f83a_Connector2">
            <a:extLst>
              <a:ext uri="{FF2B5EF4-FFF2-40B4-BE49-F238E27FC236}">
                <a16:creationId xmlns:a16="http://schemas.microsoft.com/office/drawing/2014/main" id="{EF34C859-BDA6-E7DA-A999-485E32D5CE5D}"/>
              </a:ext>
            </a:extLst>
          </p:cNvPr>
          <p:cNvCxnSpPr/>
          <p:nvPr>
            <p:custDataLst>
              <p:tags r:id="rId8"/>
            </p:custDataLst>
          </p:nvPr>
        </p:nvCxnSpPr>
        <p:spPr>
          <a:xfrm>
            <a:off x="4853201" y="4359130"/>
            <a:ext cx="0" cy="73607"/>
          </a:xfrm>
          <a:prstGeom prst="line">
            <a:avLst/>
          </a:prstGeom>
          <a:ln w="9525" cap="flat" cmpd="sng" algn="ctr">
            <a:solidFill>
              <a:schemeClr val="dk2">
                <a:alpha val="49804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OTLSHAPE_M_3bce99250a48401c9263ce13a17d8cc5_Connector1">
            <a:extLst>
              <a:ext uri="{FF2B5EF4-FFF2-40B4-BE49-F238E27FC236}">
                <a16:creationId xmlns:a16="http://schemas.microsoft.com/office/drawing/2014/main" id="{7AF9B2E6-FF01-C057-13AE-A91861144198}"/>
              </a:ext>
            </a:extLst>
          </p:cNvPr>
          <p:cNvCxnSpPr/>
          <p:nvPr>
            <p:custDataLst>
              <p:tags r:id="rId9"/>
            </p:custDataLst>
          </p:nvPr>
        </p:nvCxnSpPr>
        <p:spPr>
          <a:xfrm>
            <a:off x="5649669" y="2454682"/>
            <a:ext cx="0" cy="894942"/>
          </a:xfrm>
          <a:prstGeom prst="line">
            <a:avLst/>
          </a:prstGeom>
          <a:ln w="9525" cap="flat" cmpd="sng" algn="ctr">
            <a:solidFill>
              <a:srgbClr val="1F497E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OTLSHAPE_M_4c91360049514f8c8172d7befdf8951c_Connector1">
            <a:extLst>
              <a:ext uri="{FF2B5EF4-FFF2-40B4-BE49-F238E27FC236}">
                <a16:creationId xmlns:a16="http://schemas.microsoft.com/office/drawing/2014/main" id="{5A866632-655A-C4E2-9142-F475718B4854}"/>
              </a:ext>
            </a:extLst>
          </p:cNvPr>
          <p:cNvCxnSpPr/>
          <p:nvPr>
            <p:custDataLst>
              <p:tags r:id="rId10"/>
            </p:custDataLst>
          </p:nvPr>
        </p:nvCxnSpPr>
        <p:spPr>
          <a:xfrm>
            <a:off x="6829743" y="2560303"/>
            <a:ext cx="0" cy="189427"/>
          </a:xfrm>
          <a:prstGeom prst="line">
            <a:avLst/>
          </a:prstGeom>
          <a:ln w="9525" cap="flat" cmpd="sng" algn="ctr">
            <a:solidFill>
              <a:srgbClr val="1F497E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OTLSHAPE_M_4c91360049514f8c8172d7befdf8951c_Connector2">
            <a:extLst>
              <a:ext uri="{FF2B5EF4-FFF2-40B4-BE49-F238E27FC236}">
                <a16:creationId xmlns:a16="http://schemas.microsoft.com/office/drawing/2014/main" id="{0147B456-A3D6-4AA3-762C-89798E1F9AC7}"/>
              </a:ext>
            </a:extLst>
          </p:cNvPr>
          <p:cNvCxnSpPr/>
          <p:nvPr>
            <p:custDataLst>
              <p:tags r:id="rId11"/>
            </p:custDataLst>
          </p:nvPr>
        </p:nvCxnSpPr>
        <p:spPr>
          <a:xfrm>
            <a:off x="6829743" y="2995010"/>
            <a:ext cx="0" cy="354615"/>
          </a:xfrm>
          <a:prstGeom prst="line">
            <a:avLst/>
          </a:prstGeom>
          <a:ln w="9525" cap="flat" cmpd="sng" algn="ctr">
            <a:solidFill>
              <a:srgbClr val="1F497E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OTLSHAPE_M_4e774c585b9d45bf81af395049d73882_Connector1">
            <a:extLst>
              <a:ext uri="{FF2B5EF4-FFF2-40B4-BE49-F238E27FC236}">
                <a16:creationId xmlns:a16="http://schemas.microsoft.com/office/drawing/2014/main" id="{47119C40-F4D3-E2E4-4855-0D7DEAE712D1}"/>
              </a:ext>
            </a:extLst>
          </p:cNvPr>
          <p:cNvCxnSpPr/>
          <p:nvPr>
            <p:custDataLst>
              <p:tags r:id="rId12"/>
            </p:custDataLst>
          </p:nvPr>
        </p:nvCxnSpPr>
        <p:spPr>
          <a:xfrm>
            <a:off x="6044111" y="3167803"/>
            <a:ext cx="0" cy="181822"/>
          </a:xfrm>
          <a:prstGeom prst="line">
            <a:avLst/>
          </a:prstGeom>
          <a:ln w="9525" cap="flat" cmpd="sng" algn="ctr">
            <a:solidFill>
              <a:srgbClr val="1F497E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OTLSHAPE_M_c9182cf6fc864a66a47d219dd677ec72_Connector1">
            <a:extLst>
              <a:ext uri="{FF2B5EF4-FFF2-40B4-BE49-F238E27FC236}">
                <a16:creationId xmlns:a16="http://schemas.microsoft.com/office/drawing/2014/main" id="{88E14FC0-1E18-2FCB-E116-0F5F314AD7F8}"/>
              </a:ext>
            </a:extLst>
          </p:cNvPr>
          <p:cNvCxnSpPr/>
          <p:nvPr>
            <p:custDataLst>
              <p:tags r:id="rId13"/>
            </p:custDataLst>
          </p:nvPr>
        </p:nvCxnSpPr>
        <p:spPr>
          <a:xfrm>
            <a:off x="3275436" y="3794125"/>
            <a:ext cx="0" cy="525655"/>
          </a:xfrm>
          <a:prstGeom prst="line">
            <a:avLst/>
          </a:prstGeom>
          <a:ln w="9525" cap="flat" cmpd="sng" algn="ctr">
            <a:solidFill>
              <a:schemeClr val="dk2">
                <a:alpha val="49804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OTLSHAPE_M_25b2298a97514ee8a9ba9510a82fd60a_Connector1">
            <a:extLst>
              <a:ext uri="{FF2B5EF4-FFF2-40B4-BE49-F238E27FC236}">
                <a16:creationId xmlns:a16="http://schemas.microsoft.com/office/drawing/2014/main" id="{F9938C30-6A22-21B2-C1DF-8326873BB44E}"/>
              </a:ext>
            </a:extLst>
          </p:cNvPr>
          <p:cNvCxnSpPr/>
          <p:nvPr>
            <p:custDataLst>
              <p:tags r:id="rId14"/>
            </p:custDataLst>
          </p:nvPr>
        </p:nvCxnSpPr>
        <p:spPr>
          <a:xfrm>
            <a:off x="1985915" y="3085625"/>
            <a:ext cx="0" cy="264000"/>
          </a:xfrm>
          <a:prstGeom prst="line">
            <a:avLst/>
          </a:prstGeom>
          <a:ln w="9525" cap="flat" cmpd="sng" algn="ctr">
            <a:solidFill>
              <a:srgbClr val="1F497D">
                <a:alpha val="49804"/>
              </a:srgb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OTLSHAPE_M_1c3894e847274fd0b9928ee97708aa35_Connector1">
            <a:extLst>
              <a:ext uri="{FF2B5EF4-FFF2-40B4-BE49-F238E27FC236}">
                <a16:creationId xmlns:a16="http://schemas.microsoft.com/office/drawing/2014/main" id="{C647A6FB-25F6-A8F1-D0B5-9E5B76358EE9}"/>
              </a:ext>
            </a:extLst>
          </p:cNvPr>
          <p:cNvCxnSpPr/>
          <p:nvPr>
            <p:custDataLst>
              <p:tags r:id="rId15"/>
            </p:custDataLst>
          </p:nvPr>
        </p:nvCxnSpPr>
        <p:spPr>
          <a:xfrm>
            <a:off x="2903750" y="3159875"/>
            <a:ext cx="0" cy="189750"/>
          </a:xfrm>
          <a:prstGeom prst="line">
            <a:avLst/>
          </a:prstGeom>
          <a:ln w="9525" cap="flat" cmpd="sng" algn="ctr">
            <a:solidFill>
              <a:srgbClr val="1F497D">
                <a:alpha val="49804"/>
              </a:srgb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OTLSHAPE_M_8223ecfc21be46419d0a9510ccee56e6_Connector1">
            <a:extLst>
              <a:ext uri="{FF2B5EF4-FFF2-40B4-BE49-F238E27FC236}">
                <a16:creationId xmlns:a16="http://schemas.microsoft.com/office/drawing/2014/main" id="{EE304AE2-88F2-3E4C-247D-D2E77F8361B8}"/>
              </a:ext>
            </a:extLst>
          </p:cNvPr>
          <p:cNvCxnSpPr/>
          <p:nvPr>
            <p:custDataLst>
              <p:tags r:id="rId16"/>
            </p:custDataLst>
          </p:nvPr>
        </p:nvCxnSpPr>
        <p:spPr>
          <a:xfrm>
            <a:off x="3669877" y="3139625"/>
            <a:ext cx="0" cy="210000"/>
          </a:xfrm>
          <a:prstGeom prst="line">
            <a:avLst/>
          </a:prstGeom>
          <a:ln w="9525" cap="flat" cmpd="sng" algn="ctr">
            <a:solidFill>
              <a:srgbClr val="1F497D">
                <a:alpha val="49804"/>
              </a:srgb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OTLSHAPE_M_309da6279c374c1ca2a4170604064aa1_Connector1">
            <a:extLst>
              <a:ext uri="{FF2B5EF4-FFF2-40B4-BE49-F238E27FC236}">
                <a16:creationId xmlns:a16="http://schemas.microsoft.com/office/drawing/2014/main" id="{4D5E4818-4C2B-9DA7-821B-85C5F0C4B581}"/>
              </a:ext>
            </a:extLst>
          </p:cNvPr>
          <p:cNvCxnSpPr/>
          <p:nvPr>
            <p:custDataLst>
              <p:tags r:id="rId17"/>
            </p:custDataLst>
          </p:nvPr>
        </p:nvCxnSpPr>
        <p:spPr>
          <a:xfrm>
            <a:off x="4670068" y="3180125"/>
            <a:ext cx="0" cy="169500"/>
          </a:xfrm>
          <a:prstGeom prst="line">
            <a:avLst/>
          </a:prstGeom>
          <a:ln w="9525" cap="flat" cmpd="sng" algn="ctr">
            <a:solidFill>
              <a:srgbClr val="1F497D">
                <a:alpha val="49804"/>
              </a:srgb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OTLSHAPE_M_864ca2228dc24794b429a78a4a5b8505_Connector1">
            <a:extLst>
              <a:ext uri="{FF2B5EF4-FFF2-40B4-BE49-F238E27FC236}">
                <a16:creationId xmlns:a16="http://schemas.microsoft.com/office/drawing/2014/main" id="{F0333C49-16CF-5B14-5A36-58F0FF1C6CF8}"/>
              </a:ext>
            </a:extLst>
          </p:cNvPr>
          <p:cNvCxnSpPr/>
          <p:nvPr>
            <p:custDataLst>
              <p:tags r:id="rId18"/>
            </p:custDataLst>
          </p:nvPr>
        </p:nvCxnSpPr>
        <p:spPr>
          <a:xfrm>
            <a:off x="7227436" y="3153125"/>
            <a:ext cx="0" cy="196500"/>
          </a:xfrm>
          <a:prstGeom prst="line">
            <a:avLst/>
          </a:prstGeom>
          <a:ln w="9525" cap="flat" cmpd="sng" algn="ctr">
            <a:solidFill>
              <a:srgbClr val="1F497E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OTLSHAPE_M_02c61c41b7024f22b5158f7b3347b536_Connector1">
            <a:extLst>
              <a:ext uri="{FF2B5EF4-FFF2-40B4-BE49-F238E27FC236}">
                <a16:creationId xmlns:a16="http://schemas.microsoft.com/office/drawing/2014/main" id="{63319A39-84B4-FAD5-747D-D1A07020F066}"/>
              </a:ext>
            </a:extLst>
          </p:cNvPr>
          <p:cNvCxnSpPr/>
          <p:nvPr>
            <p:custDataLst>
              <p:tags r:id="rId19"/>
            </p:custDataLst>
          </p:nvPr>
        </p:nvCxnSpPr>
        <p:spPr>
          <a:xfrm>
            <a:off x="1614230" y="3794125"/>
            <a:ext cx="0" cy="189750"/>
          </a:xfrm>
          <a:prstGeom prst="line">
            <a:avLst/>
          </a:prstGeom>
          <a:ln w="9525" cap="flat" cmpd="sng" algn="ctr">
            <a:solidFill>
              <a:srgbClr val="1F497D">
                <a:alpha val="49804"/>
              </a:srgb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OTLSHAPE_M_ce9da14e1f9c4f9db3e825f06a6290e8_Connector1">
            <a:extLst>
              <a:ext uri="{FF2B5EF4-FFF2-40B4-BE49-F238E27FC236}">
                <a16:creationId xmlns:a16="http://schemas.microsoft.com/office/drawing/2014/main" id="{F0FD1277-57B8-8059-21CC-55E3C449079A}"/>
              </a:ext>
            </a:extLst>
          </p:cNvPr>
          <p:cNvCxnSpPr/>
          <p:nvPr>
            <p:custDataLst>
              <p:tags r:id="rId20"/>
            </p:custDataLst>
          </p:nvPr>
        </p:nvCxnSpPr>
        <p:spPr>
          <a:xfrm>
            <a:off x="2386859" y="3794125"/>
            <a:ext cx="0" cy="277500"/>
          </a:xfrm>
          <a:prstGeom prst="line">
            <a:avLst/>
          </a:prstGeom>
          <a:ln w="9525" cap="flat" cmpd="sng" algn="ctr">
            <a:solidFill>
              <a:srgbClr val="1F497D">
                <a:alpha val="49804"/>
              </a:srgb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OTLSHAPE_M_4fc8e2755558477ab4d2d236b8f06a2e_Connector1">
            <a:extLst>
              <a:ext uri="{FF2B5EF4-FFF2-40B4-BE49-F238E27FC236}">
                <a16:creationId xmlns:a16="http://schemas.microsoft.com/office/drawing/2014/main" id="{121FC644-2C4F-8EAC-6E7B-7C5B7AC1BA1B}"/>
              </a:ext>
            </a:extLst>
          </p:cNvPr>
          <p:cNvCxnSpPr/>
          <p:nvPr>
            <p:custDataLst>
              <p:tags r:id="rId21"/>
            </p:custDataLst>
          </p:nvPr>
        </p:nvCxnSpPr>
        <p:spPr>
          <a:xfrm>
            <a:off x="3669877" y="3794125"/>
            <a:ext cx="0" cy="176250"/>
          </a:xfrm>
          <a:prstGeom prst="line">
            <a:avLst/>
          </a:prstGeom>
          <a:ln w="9525" cap="flat" cmpd="sng" algn="ctr">
            <a:solidFill>
              <a:srgbClr val="1F497D">
                <a:alpha val="49804"/>
              </a:srgb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OTLSHAPE_M_95636d07ee1b4ce194552871b92e27ad_Connector1">
            <a:extLst>
              <a:ext uri="{FF2B5EF4-FFF2-40B4-BE49-F238E27FC236}">
                <a16:creationId xmlns:a16="http://schemas.microsoft.com/office/drawing/2014/main" id="{5425397C-A455-14BC-3680-003EAB448DFA}"/>
              </a:ext>
            </a:extLst>
          </p:cNvPr>
          <p:cNvCxnSpPr/>
          <p:nvPr>
            <p:custDataLst>
              <p:tags r:id="rId22"/>
            </p:custDataLst>
          </p:nvPr>
        </p:nvCxnSpPr>
        <p:spPr>
          <a:xfrm>
            <a:off x="4466345" y="3794125"/>
            <a:ext cx="0" cy="284250"/>
          </a:xfrm>
          <a:prstGeom prst="line">
            <a:avLst/>
          </a:prstGeom>
          <a:ln w="9525" cap="flat" cmpd="sng" algn="ctr">
            <a:solidFill>
              <a:srgbClr val="1F497D">
                <a:alpha val="49804"/>
              </a:srgb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OTLSHAPE_M_820e608dea8148b0b73519534021a8b7_Connector1">
            <a:extLst>
              <a:ext uri="{FF2B5EF4-FFF2-40B4-BE49-F238E27FC236}">
                <a16:creationId xmlns:a16="http://schemas.microsoft.com/office/drawing/2014/main" id="{A6AD3B30-2789-EE89-54CC-0730A1CE63D3}"/>
              </a:ext>
            </a:extLst>
          </p:cNvPr>
          <p:cNvCxnSpPr/>
          <p:nvPr>
            <p:custDataLst>
              <p:tags r:id="rId23"/>
            </p:custDataLst>
          </p:nvPr>
        </p:nvCxnSpPr>
        <p:spPr>
          <a:xfrm>
            <a:off x="7621877" y="3794125"/>
            <a:ext cx="0" cy="277500"/>
          </a:xfrm>
          <a:prstGeom prst="line">
            <a:avLst/>
          </a:prstGeom>
          <a:ln w="9525" cap="flat" cmpd="sng" algn="ctr">
            <a:solidFill>
              <a:srgbClr val="1F497E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22" name="OTLSHAPE_TB_00000000000000000000000000000000_ScaleContainer"/>
          <p:cNvSpPr/>
          <p:nvPr>
            <p:custDataLst>
              <p:tags r:id="rId24"/>
            </p:custDataLst>
          </p:nvPr>
        </p:nvSpPr>
        <p:spPr>
          <a:xfrm>
            <a:off x="844465" y="3381375"/>
            <a:ext cx="7467600" cy="381000"/>
          </a:xfrm>
          <a:prstGeom prst="roundRect">
            <a:avLst>
              <a:gd name="adj" fmla="val 100000"/>
            </a:avLst>
          </a:prstGeom>
          <a:solidFill>
            <a:schemeClr val="dk1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26" name="OTLSHAPE_TB_00000000000000000000000000000000_TimescaleInterval1"/>
          <p:cNvSpPr txBox="1"/>
          <p:nvPr>
            <p:custDataLst>
              <p:tags r:id="rId25"/>
            </p:custDataLst>
          </p:nvPr>
        </p:nvSpPr>
        <p:spPr>
          <a:xfrm>
            <a:off x="1073065" y="3502893"/>
            <a:ext cx="250068" cy="137964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900" spc="-16">
                <a:solidFill>
                  <a:schemeClr val="lt1"/>
                </a:solidFill>
                <a:latin typeface="Tahoma" panose="020B0604030504040204" pitchFamily="34" charset="0"/>
              </a:rPr>
              <a:t>2007</a:t>
            </a:r>
          </a:p>
        </p:txBody>
      </p:sp>
      <p:sp>
        <p:nvSpPr>
          <p:cNvPr id="9928" name="OTLSHAPE_TB_00000000000000000000000000000000_TimescaleInterval2"/>
          <p:cNvSpPr txBox="1"/>
          <p:nvPr>
            <p:custDataLst>
              <p:tags r:id="rId26"/>
            </p:custDataLst>
          </p:nvPr>
        </p:nvSpPr>
        <p:spPr>
          <a:xfrm>
            <a:off x="1865199" y="3502893"/>
            <a:ext cx="250068" cy="137964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900" spc="-16">
                <a:solidFill>
                  <a:schemeClr val="lt1"/>
                </a:solidFill>
                <a:latin typeface="Tahoma" panose="020B0604030504040204" pitchFamily="34" charset="0"/>
              </a:rPr>
              <a:t>2009</a:t>
            </a:r>
          </a:p>
        </p:txBody>
      </p:sp>
      <p:sp>
        <p:nvSpPr>
          <p:cNvPr id="9930" name="OTLSHAPE_TB_00000000000000000000000000000000_TimescaleInterval3"/>
          <p:cNvSpPr txBox="1"/>
          <p:nvPr>
            <p:custDataLst>
              <p:tags r:id="rId27"/>
            </p:custDataLst>
          </p:nvPr>
        </p:nvSpPr>
        <p:spPr>
          <a:xfrm>
            <a:off x="2656249" y="3502893"/>
            <a:ext cx="250068" cy="137964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900" spc="-16">
                <a:solidFill>
                  <a:schemeClr val="lt1"/>
                </a:solidFill>
                <a:latin typeface="Tahoma" panose="020B0604030504040204" pitchFamily="34" charset="0"/>
              </a:rPr>
              <a:t>2011</a:t>
            </a:r>
          </a:p>
        </p:txBody>
      </p:sp>
      <p:sp>
        <p:nvSpPr>
          <p:cNvPr id="9932" name="OTLSHAPE_TB_00000000000000000000000000000000_TimescaleInterval4"/>
          <p:cNvSpPr txBox="1"/>
          <p:nvPr>
            <p:custDataLst>
              <p:tags r:id="rId28"/>
            </p:custDataLst>
          </p:nvPr>
        </p:nvSpPr>
        <p:spPr>
          <a:xfrm>
            <a:off x="3448383" y="3502893"/>
            <a:ext cx="250068" cy="137964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900" spc="-16">
                <a:solidFill>
                  <a:schemeClr val="lt1"/>
                </a:solidFill>
                <a:latin typeface="Tahoma" panose="020B0604030504040204" pitchFamily="34" charset="0"/>
              </a:rPr>
              <a:t>2013</a:t>
            </a:r>
          </a:p>
        </p:txBody>
      </p:sp>
      <p:sp>
        <p:nvSpPr>
          <p:cNvPr id="9934" name="OTLSHAPE_TB_00000000000000000000000000000000_TimescaleInterval5"/>
          <p:cNvSpPr txBox="1"/>
          <p:nvPr>
            <p:custDataLst>
              <p:tags r:id="rId29"/>
            </p:custDataLst>
          </p:nvPr>
        </p:nvSpPr>
        <p:spPr>
          <a:xfrm>
            <a:off x="4239433" y="3502893"/>
            <a:ext cx="250068" cy="137964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900" spc="-16">
                <a:solidFill>
                  <a:schemeClr val="lt1"/>
                </a:solidFill>
                <a:latin typeface="Tahoma" panose="020B0604030504040204" pitchFamily="34" charset="0"/>
              </a:rPr>
              <a:t>2015</a:t>
            </a:r>
          </a:p>
        </p:txBody>
      </p:sp>
      <p:sp>
        <p:nvSpPr>
          <p:cNvPr id="9936" name="OTLSHAPE_TB_00000000000000000000000000000000_TimescaleInterval6"/>
          <p:cNvSpPr txBox="1"/>
          <p:nvPr>
            <p:custDataLst>
              <p:tags r:id="rId30"/>
            </p:custDataLst>
          </p:nvPr>
        </p:nvSpPr>
        <p:spPr>
          <a:xfrm>
            <a:off x="5031567" y="3502893"/>
            <a:ext cx="250068" cy="137964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900" spc="-16">
                <a:solidFill>
                  <a:schemeClr val="lt1"/>
                </a:solidFill>
                <a:latin typeface="Tahoma" panose="020B0604030504040204" pitchFamily="34" charset="0"/>
              </a:rPr>
              <a:t>2017</a:t>
            </a:r>
          </a:p>
        </p:txBody>
      </p:sp>
      <p:sp>
        <p:nvSpPr>
          <p:cNvPr id="9938" name="OTLSHAPE_TB_00000000000000000000000000000000_TimescaleInterval7"/>
          <p:cNvSpPr txBox="1"/>
          <p:nvPr>
            <p:custDataLst>
              <p:tags r:id="rId31"/>
            </p:custDataLst>
          </p:nvPr>
        </p:nvSpPr>
        <p:spPr>
          <a:xfrm>
            <a:off x="5822617" y="3502893"/>
            <a:ext cx="250068" cy="137964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900" spc="-16">
                <a:solidFill>
                  <a:schemeClr val="lt1"/>
                </a:solidFill>
                <a:latin typeface="Tahoma" panose="020B0604030504040204" pitchFamily="34" charset="0"/>
              </a:rPr>
              <a:t>2019</a:t>
            </a:r>
          </a:p>
        </p:txBody>
      </p:sp>
      <p:sp>
        <p:nvSpPr>
          <p:cNvPr id="9829" name="OTLSHAPE_TB_00000000000000000000000000000000_TimescaleInterval8"/>
          <p:cNvSpPr txBox="1"/>
          <p:nvPr>
            <p:custDataLst>
              <p:tags r:id="rId32"/>
            </p:custDataLst>
          </p:nvPr>
        </p:nvSpPr>
        <p:spPr>
          <a:xfrm>
            <a:off x="6614751" y="3502893"/>
            <a:ext cx="250068" cy="137964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900" spc="-16">
                <a:solidFill>
                  <a:schemeClr val="lt1"/>
                </a:solidFill>
                <a:latin typeface="Tahoma" panose="020B0604030504040204" pitchFamily="34" charset="0"/>
              </a:rPr>
              <a:t>2021</a:t>
            </a:r>
          </a:p>
        </p:txBody>
      </p:sp>
      <p:sp>
        <p:nvSpPr>
          <p:cNvPr id="9831" name="OTLSHAPE_TB_00000000000000000000000000000000_TimescaleInterval9"/>
          <p:cNvSpPr txBox="1"/>
          <p:nvPr>
            <p:custDataLst>
              <p:tags r:id="rId33"/>
            </p:custDataLst>
          </p:nvPr>
        </p:nvSpPr>
        <p:spPr>
          <a:xfrm>
            <a:off x="7405801" y="3502893"/>
            <a:ext cx="250068" cy="137964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900" spc="-16" dirty="0">
                <a:solidFill>
                  <a:schemeClr val="lt1"/>
                </a:solidFill>
                <a:latin typeface="Tahoma" panose="020B0604030504040204" pitchFamily="34" charset="0"/>
              </a:rPr>
              <a:t>2023</a:t>
            </a:r>
          </a:p>
        </p:txBody>
      </p:sp>
      <p:cxnSp>
        <p:nvCxnSpPr>
          <p:cNvPr id="9927" name="OTLSHAPE_TB_00000000000000000000000000000000_Separator1"/>
          <p:cNvCxnSpPr/>
          <p:nvPr>
            <p:custDataLst>
              <p:tags r:id="rId34"/>
            </p:custDataLst>
          </p:nvPr>
        </p:nvCxnSpPr>
        <p:spPr>
          <a:xfrm>
            <a:off x="1801699" y="3419475"/>
            <a:ext cx="0" cy="3048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29" name="OTLSHAPE_TB_00000000000000000000000000000000_Separator2"/>
          <p:cNvCxnSpPr/>
          <p:nvPr>
            <p:custDataLst>
              <p:tags r:id="rId35"/>
            </p:custDataLst>
          </p:nvPr>
        </p:nvCxnSpPr>
        <p:spPr>
          <a:xfrm>
            <a:off x="2592749" y="3419475"/>
            <a:ext cx="0" cy="3048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31" name="OTLSHAPE_TB_00000000000000000000000000000000_Separator3"/>
          <p:cNvCxnSpPr/>
          <p:nvPr>
            <p:custDataLst>
              <p:tags r:id="rId36"/>
            </p:custDataLst>
          </p:nvPr>
        </p:nvCxnSpPr>
        <p:spPr>
          <a:xfrm>
            <a:off x="3384883" y="3419475"/>
            <a:ext cx="0" cy="3048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33" name="OTLSHAPE_TB_00000000000000000000000000000000_Separator4"/>
          <p:cNvCxnSpPr/>
          <p:nvPr>
            <p:custDataLst>
              <p:tags r:id="rId37"/>
            </p:custDataLst>
          </p:nvPr>
        </p:nvCxnSpPr>
        <p:spPr>
          <a:xfrm>
            <a:off x="4175933" y="3419475"/>
            <a:ext cx="0" cy="3048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35" name="OTLSHAPE_TB_00000000000000000000000000000000_Separator5"/>
          <p:cNvCxnSpPr/>
          <p:nvPr>
            <p:custDataLst>
              <p:tags r:id="rId38"/>
            </p:custDataLst>
          </p:nvPr>
        </p:nvCxnSpPr>
        <p:spPr>
          <a:xfrm>
            <a:off x="4968067" y="3419475"/>
            <a:ext cx="0" cy="3048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37" name="OTLSHAPE_TB_00000000000000000000000000000000_Separator6"/>
          <p:cNvCxnSpPr/>
          <p:nvPr>
            <p:custDataLst>
              <p:tags r:id="rId39"/>
            </p:custDataLst>
          </p:nvPr>
        </p:nvCxnSpPr>
        <p:spPr>
          <a:xfrm>
            <a:off x="5759117" y="3419475"/>
            <a:ext cx="0" cy="3048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39" name="OTLSHAPE_TB_00000000000000000000000000000000_Separator7"/>
          <p:cNvCxnSpPr/>
          <p:nvPr>
            <p:custDataLst>
              <p:tags r:id="rId40"/>
            </p:custDataLst>
          </p:nvPr>
        </p:nvCxnSpPr>
        <p:spPr>
          <a:xfrm>
            <a:off x="6551251" y="3419475"/>
            <a:ext cx="0" cy="3048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30" name="OTLSHAPE_TB_00000000000000000000000000000000_Separator8"/>
          <p:cNvCxnSpPr/>
          <p:nvPr>
            <p:custDataLst>
              <p:tags r:id="rId41"/>
            </p:custDataLst>
          </p:nvPr>
        </p:nvCxnSpPr>
        <p:spPr>
          <a:xfrm>
            <a:off x="7342301" y="3419475"/>
            <a:ext cx="0" cy="3048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9" name="OTLSHAPE_T_708f37a1ac6c4812b1928b03a5807201_Shape">
            <a:extLst>
              <a:ext uri="{FF2B5EF4-FFF2-40B4-BE49-F238E27FC236}">
                <a16:creationId xmlns:a16="http://schemas.microsoft.com/office/drawing/2014/main" id="{F2FED2DD-83E4-BFED-C488-2B14414F22CA}"/>
              </a:ext>
            </a:extLst>
          </p:cNvPr>
          <p:cNvSpPr/>
          <p:nvPr>
            <p:custDataLst>
              <p:tags r:id="rId42"/>
            </p:custDataLst>
          </p:nvPr>
        </p:nvSpPr>
        <p:spPr>
          <a:xfrm>
            <a:off x="1009565" y="1750509"/>
            <a:ext cx="5549900" cy="203200"/>
          </a:xfrm>
          <a:prstGeom prst="roundRect">
            <a:avLst>
              <a:gd name="adj" fmla="val 100000"/>
            </a:avLst>
          </a:prstGeom>
          <a:solidFill>
            <a:srgbClr val="13597A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15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TLSHAPE_T_b77fc89afbaf413383fc07b69ff2b810_Shape">
            <a:extLst>
              <a:ext uri="{FF2B5EF4-FFF2-40B4-BE49-F238E27FC236}">
                <a16:creationId xmlns:a16="http://schemas.microsoft.com/office/drawing/2014/main" id="{4AC15723-5183-0CCC-FD44-959FE46484CF}"/>
              </a:ext>
            </a:extLst>
          </p:cNvPr>
          <p:cNvSpPr/>
          <p:nvPr>
            <p:custDataLst>
              <p:tags r:id="rId43"/>
            </p:custDataLst>
          </p:nvPr>
        </p:nvSpPr>
        <p:spPr>
          <a:xfrm>
            <a:off x="1009565" y="1509209"/>
            <a:ext cx="4508500" cy="203200"/>
          </a:xfrm>
          <a:prstGeom prst="roundRect">
            <a:avLst>
              <a:gd name="adj" fmla="val 100000"/>
            </a:avLst>
          </a:prstGeom>
          <a:solidFill>
            <a:srgbClr val="1C86B8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15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TLSHAPE_T_3cf8949993fb4f09b6b60cf2b37ca330_Shape">
            <a:extLst>
              <a:ext uri="{FF2B5EF4-FFF2-40B4-BE49-F238E27FC236}">
                <a16:creationId xmlns:a16="http://schemas.microsoft.com/office/drawing/2014/main" id="{300C73FE-02EE-3A9A-DD7E-1BBEEC4A8885}"/>
              </a:ext>
            </a:extLst>
          </p:cNvPr>
          <p:cNvSpPr/>
          <p:nvPr>
            <p:custDataLst>
              <p:tags r:id="rId44"/>
            </p:custDataLst>
          </p:nvPr>
        </p:nvSpPr>
        <p:spPr>
          <a:xfrm>
            <a:off x="1009565" y="1267909"/>
            <a:ext cx="3911600" cy="203200"/>
          </a:xfrm>
          <a:prstGeom prst="roundRect">
            <a:avLst>
              <a:gd name="adj" fmla="val 100000"/>
            </a:avLst>
          </a:prstGeom>
          <a:solidFill>
            <a:srgbClr val="88CDED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15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TLSHAPE_T_75af90870ab8409cbab46b94de0eb28b_Shape">
            <a:extLst>
              <a:ext uri="{FF2B5EF4-FFF2-40B4-BE49-F238E27FC236}">
                <a16:creationId xmlns:a16="http://schemas.microsoft.com/office/drawing/2014/main" id="{4C8BF86D-DC82-7DCD-1933-B348AFA0C6D2}"/>
              </a:ext>
            </a:extLst>
          </p:cNvPr>
          <p:cNvSpPr/>
          <p:nvPr>
            <p:custDataLst>
              <p:tags r:id="rId45"/>
            </p:custDataLst>
          </p:nvPr>
        </p:nvSpPr>
        <p:spPr>
          <a:xfrm>
            <a:off x="1009565" y="1026609"/>
            <a:ext cx="2844800" cy="203200"/>
          </a:xfrm>
          <a:prstGeom prst="roundRect">
            <a:avLst>
              <a:gd name="adj" fmla="val 100000"/>
            </a:avLst>
          </a:prstGeom>
          <a:solidFill>
            <a:srgbClr val="B0DDF3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15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TLSHAPE_T_e6d5e1ef8b124d2398daeaf1d5988893_Shape">
            <a:extLst>
              <a:ext uri="{FF2B5EF4-FFF2-40B4-BE49-F238E27FC236}">
                <a16:creationId xmlns:a16="http://schemas.microsoft.com/office/drawing/2014/main" id="{2AA2AD7E-1408-FF4B-84F2-42D85291A06E}"/>
              </a:ext>
            </a:extLst>
          </p:cNvPr>
          <p:cNvSpPr/>
          <p:nvPr>
            <p:custDataLst>
              <p:tags r:id="rId46"/>
            </p:custDataLst>
          </p:nvPr>
        </p:nvSpPr>
        <p:spPr>
          <a:xfrm>
            <a:off x="1009565" y="785309"/>
            <a:ext cx="2133600" cy="203200"/>
          </a:xfrm>
          <a:prstGeom prst="roundRect">
            <a:avLst>
              <a:gd name="adj" fmla="val 100000"/>
            </a:avLst>
          </a:prstGeom>
          <a:solidFill>
            <a:srgbClr val="D7EEF9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15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46" name="OTLSHAPE_T_708f37a1ac6c4812b1928b03a5807201_JoinedDate">
            <a:extLst>
              <a:ext uri="{FF2B5EF4-FFF2-40B4-BE49-F238E27FC236}">
                <a16:creationId xmlns:a16="http://schemas.microsoft.com/office/drawing/2014/main" id="{542B3D14-F4E0-EF33-9DCB-2D406E96C786}"/>
              </a:ext>
            </a:extLst>
          </p:cNvPr>
          <p:cNvSpPr txBox="1"/>
          <p:nvPr>
            <p:custDataLst>
              <p:tags r:id="rId47"/>
            </p:custDataLst>
          </p:nvPr>
        </p:nvSpPr>
        <p:spPr>
          <a:xfrm>
            <a:off x="482812" y="1798451"/>
            <a:ext cx="482600" cy="10731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700" spc="-8" dirty="0">
                <a:solidFill>
                  <a:srgbClr val="737373"/>
                </a:solidFill>
                <a:latin typeface="Tahoma" panose="020B0604030504040204" pitchFamily="34" charset="0"/>
              </a:rPr>
              <a:t>2007 - 2020</a:t>
            </a:r>
          </a:p>
        </p:txBody>
      </p:sp>
      <p:sp>
        <p:nvSpPr>
          <p:cNvPr id="9954" name="OTLSHAPE_T_b77fc89afbaf413383fc07b69ff2b810_JoinedDate">
            <a:extLst>
              <a:ext uri="{FF2B5EF4-FFF2-40B4-BE49-F238E27FC236}">
                <a16:creationId xmlns:a16="http://schemas.microsoft.com/office/drawing/2014/main" id="{3E2492AC-21E9-2567-178E-CC8C7A78056A}"/>
              </a:ext>
            </a:extLst>
          </p:cNvPr>
          <p:cNvSpPr txBox="1"/>
          <p:nvPr>
            <p:custDataLst>
              <p:tags r:id="rId48"/>
            </p:custDataLst>
          </p:nvPr>
        </p:nvSpPr>
        <p:spPr>
          <a:xfrm>
            <a:off x="482812" y="1557151"/>
            <a:ext cx="482600" cy="10731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700" spc="-8" dirty="0">
                <a:solidFill>
                  <a:srgbClr val="737373"/>
                </a:solidFill>
                <a:latin typeface="Tahoma" panose="020B0604030504040204" pitchFamily="34" charset="0"/>
              </a:rPr>
              <a:t>2007 - 2018</a:t>
            </a:r>
          </a:p>
        </p:txBody>
      </p:sp>
      <p:sp>
        <p:nvSpPr>
          <p:cNvPr id="9962" name="OTLSHAPE_T_3cf8949993fb4f09b6b60cf2b37ca330_JoinedDate">
            <a:extLst>
              <a:ext uri="{FF2B5EF4-FFF2-40B4-BE49-F238E27FC236}">
                <a16:creationId xmlns:a16="http://schemas.microsoft.com/office/drawing/2014/main" id="{0E18471A-678D-9E43-4499-B94347C1BCB5}"/>
              </a:ext>
            </a:extLst>
          </p:cNvPr>
          <p:cNvSpPr txBox="1"/>
          <p:nvPr>
            <p:custDataLst>
              <p:tags r:id="rId49"/>
            </p:custDataLst>
          </p:nvPr>
        </p:nvSpPr>
        <p:spPr>
          <a:xfrm>
            <a:off x="482812" y="1315851"/>
            <a:ext cx="482600" cy="10731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700" spc="-8" dirty="0">
                <a:solidFill>
                  <a:srgbClr val="737373"/>
                </a:solidFill>
                <a:latin typeface="Tahoma" panose="020B0604030504040204" pitchFamily="34" charset="0"/>
              </a:rPr>
              <a:t>2007 - 2016</a:t>
            </a:r>
          </a:p>
        </p:txBody>
      </p:sp>
      <p:sp>
        <p:nvSpPr>
          <p:cNvPr id="9970" name="OTLSHAPE_T_75af90870ab8409cbab46b94de0eb28b_JoinedDate">
            <a:extLst>
              <a:ext uri="{FF2B5EF4-FFF2-40B4-BE49-F238E27FC236}">
                <a16:creationId xmlns:a16="http://schemas.microsoft.com/office/drawing/2014/main" id="{0A0393FA-49D0-7D23-295D-2F714917C254}"/>
              </a:ext>
            </a:extLst>
          </p:cNvPr>
          <p:cNvSpPr txBox="1"/>
          <p:nvPr>
            <p:custDataLst>
              <p:tags r:id="rId50"/>
            </p:custDataLst>
          </p:nvPr>
        </p:nvSpPr>
        <p:spPr>
          <a:xfrm>
            <a:off x="482812" y="1074551"/>
            <a:ext cx="482600" cy="10731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700" spc="-8" dirty="0">
                <a:solidFill>
                  <a:srgbClr val="737373"/>
                </a:solidFill>
                <a:latin typeface="Tahoma" panose="020B0604030504040204" pitchFamily="34" charset="0"/>
              </a:rPr>
              <a:t>2007 - 2014</a:t>
            </a:r>
          </a:p>
        </p:txBody>
      </p:sp>
      <p:sp>
        <p:nvSpPr>
          <p:cNvPr id="9978" name="OTLSHAPE_T_e6d5e1ef8b124d2398daeaf1d5988893_JoinedDate">
            <a:extLst>
              <a:ext uri="{FF2B5EF4-FFF2-40B4-BE49-F238E27FC236}">
                <a16:creationId xmlns:a16="http://schemas.microsoft.com/office/drawing/2014/main" id="{C08142E0-E51B-C70E-F0E2-08D6FE439E69}"/>
              </a:ext>
            </a:extLst>
          </p:cNvPr>
          <p:cNvSpPr txBox="1"/>
          <p:nvPr>
            <p:custDataLst>
              <p:tags r:id="rId51"/>
            </p:custDataLst>
          </p:nvPr>
        </p:nvSpPr>
        <p:spPr>
          <a:xfrm>
            <a:off x="482812" y="833251"/>
            <a:ext cx="482600" cy="10731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700" spc="-8" dirty="0">
                <a:solidFill>
                  <a:srgbClr val="737373"/>
                </a:solidFill>
                <a:latin typeface="Tahoma" panose="020B0604030504040204" pitchFamily="34" charset="0"/>
              </a:rPr>
              <a:t>2007 - 2012</a:t>
            </a:r>
          </a:p>
        </p:txBody>
      </p:sp>
      <p:sp>
        <p:nvSpPr>
          <p:cNvPr id="9949" name="OTLSHAPE_T_708f37a1ac6c4812b1928b03a5807201_Title">
            <a:extLst>
              <a:ext uri="{FF2B5EF4-FFF2-40B4-BE49-F238E27FC236}">
                <a16:creationId xmlns:a16="http://schemas.microsoft.com/office/drawing/2014/main" id="{AB632AAE-5BAA-10D9-CC4A-22E08EA105B3}"/>
              </a:ext>
            </a:extLst>
          </p:cNvPr>
          <p:cNvSpPr txBox="1"/>
          <p:nvPr>
            <p:custDataLst>
              <p:tags r:id="rId52"/>
            </p:custDataLst>
          </p:nvPr>
        </p:nvSpPr>
        <p:spPr>
          <a:xfrm>
            <a:off x="3354725" y="1790789"/>
            <a:ext cx="863600" cy="12264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800" b="1" spc="-4" dirty="0">
                <a:solidFill>
                  <a:schemeClr val="lt1"/>
                </a:solidFill>
                <a:latin typeface="Tahoma" panose="020B0604030504040204" pitchFamily="34" charset="0"/>
              </a:rPr>
              <a:t>iPhone 13 Series</a:t>
            </a:r>
          </a:p>
        </p:txBody>
      </p:sp>
      <p:sp>
        <p:nvSpPr>
          <p:cNvPr id="9957" name="OTLSHAPE_T_b77fc89afbaf413383fc07b69ff2b810_Title">
            <a:extLst>
              <a:ext uri="{FF2B5EF4-FFF2-40B4-BE49-F238E27FC236}">
                <a16:creationId xmlns:a16="http://schemas.microsoft.com/office/drawing/2014/main" id="{BE8B4F41-E6B3-E887-C394-4156922E4DEB}"/>
              </a:ext>
            </a:extLst>
          </p:cNvPr>
          <p:cNvSpPr txBox="1"/>
          <p:nvPr>
            <p:custDataLst>
              <p:tags r:id="rId53"/>
            </p:custDataLst>
          </p:nvPr>
        </p:nvSpPr>
        <p:spPr>
          <a:xfrm>
            <a:off x="2837833" y="1549489"/>
            <a:ext cx="863600" cy="12264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800" b="1" spc="-4" dirty="0">
                <a:solidFill>
                  <a:schemeClr val="lt1"/>
                </a:solidFill>
                <a:latin typeface="Tahoma" panose="020B0604030504040204" pitchFamily="34" charset="0"/>
              </a:rPr>
              <a:t>iPhone 12 Series</a:t>
            </a:r>
          </a:p>
        </p:txBody>
      </p:sp>
      <p:sp>
        <p:nvSpPr>
          <p:cNvPr id="9965" name="OTLSHAPE_T_3cf8949993fb4f09b6b60cf2b37ca330_Title">
            <a:extLst>
              <a:ext uri="{FF2B5EF4-FFF2-40B4-BE49-F238E27FC236}">
                <a16:creationId xmlns:a16="http://schemas.microsoft.com/office/drawing/2014/main" id="{ECD5AF0B-D24C-3722-6D66-257ADBBC5BE4}"/>
              </a:ext>
            </a:extLst>
          </p:cNvPr>
          <p:cNvSpPr txBox="1"/>
          <p:nvPr>
            <p:custDataLst>
              <p:tags r:id="rId54"/>
            </p:custDataLst>
          </p:nvPr>
        </p:nvSpPr>
        <p:spPr>
          <a:xfrm>
            <a:off x="2709088" y="1308189"/>
            <a:ext cx="520700" cy="12264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800" b="1" spc="-6" dirty="0">
                <a:solidFill>
                  <a:schemeClr val="dk1"/>
                </a:solidFill>
                <a:latin typeface="Tahoma" panose="020B0604030504040204" pitchFamily="34" charset="0"/>
              </a:rPr>
              <a:t>iPhone 11</a:t>
            </a:r>
          </a:p>
        </p:txBody>
      </p:sp>
      <p:sp>
        <p:nvSpPr>
          <p:cNvPr id="9973" name="OTLSHAPE_T_75af90870ab8409cbab46b94de0eb28b_Title">
            <a:extLst>
              <a:ext uri="{FF2B5EF4-FFF2-40B4-BE49-F238E27FC236}">
                <a16:creationId xmlns:a16="http://schemas.microsoft.com/office/drawing/2014/main" id="{DCA980FB-4752-0A69-8EE4-1F74CD234FBE}"/>
              </a:ext>
            </a:extLst>
          </p:cNvPr>
          <p:cNvSpPr txBox="1"/>
          <p:nvPr>
            <p:custDataLst>
              <p:tags r:id="rId55"/>
            </p:custDataLst>
          </p:nvPr>
        </p:nvSpPr>
        <p:spPr>
          <a:xfrm>
            <a:off x="1916451" y="1066889"/>
            <a:ext cx="1041400" cy="12264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800" b="1" spc="-4" dirty="0">
                <a:solidFill>
                  <a:schemeClr val="dk1"/>
                </a:solidFill>
                <a:latin typeface="Tahoma" panose="020B0604030504040204" pitchFamily="34" charset="0"/>
              </a:rPr>
              <a:t>iPhone XS &amp; XS Max</a:t>
            </a:r>
          </a:p>
        </p:txBody>
      </p:sp>
      <p:sp>
        <p:nvSpPr>
          <p:cNvPr id="9981" name="OTLSHAPE_T_e6d5e1ef8b124d2398daeaf1d5988893_Title">
            <a:extLst>
              <a:ext uri="{FF2B5EF4-FFF2-40B4-BE49-F238E27FC236}">
                <a16:creationId xmlns:a16="http://schemas.microsoft.com/office/drawing/2014/main" id="{B3670CFF-87EF-DD77-D6CF-1DDADECE951A}"/>
              </a:ext>
            </a:extLst>
          </p:cNvPr>
          <p:cNvSpPr txBox="1"/>
          <p:nvPr>
            <p:custDataLst>
              <p:tags r:id="rId56"/>
            </p:custDataLst>
          </p:nvPr>
        </p:nvSpPr>
        <p:spPr>
          <a:xfrm>
            <a:off x="1846085" y="825589"/>
            <a:ext cx="457200" cy="12264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800" b="1" spc="-6" dirty="0">
                <a:solidFill>
                  <a:schemeClr val="dk1"/>
                </a:solidFill>
                <a:latin typeface="Tahoma" panose="020B0604030504040204" pitchFamily="34" charset="0"/>
              </a:rPr>
              <a:t>iPhone X</a:t>
            </a:r>
          </a:p>
        </p:txBody>
      </p:sp>
      <p:sp>
        <p:nvSpPr>
          <p:cNvPr id="9843" name="OTLSHAPE_M_0e138361386942438dd1bb4e0049110f_Shape"/>
          <p:cNvSpPr/>
          <p:nvPr>
            <p:custDataLst>
              <p:tags r:id="rId57"/>
            </p:custDataLst>
          </p:nvPr>
        </p:nvSpPr>
        <p:spPr>
          <a:xfrm>
            <a:off x="1141118" y="3254375"/>
            <a:ext cx="127000" cy="190500"/>
          </a:xfrm>
          <a:prstGeom prst="roundRect">
            <a:avLst/>
          </a:prstGeom>
          <a:solidFill>
            <a:srgbClr val="90CCFE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46" name="OTLSHAPE_M_25b2298a97514ee8a9ba9510a82fd60a_Shape"/>
          <p:cNvSpPr/>
          <p:nvPr>
            <p:custDataLst>
              <p:tags r:id="rId58"/>
            </p:custDataLst>
          </p:nvPr>
        </p:nvSpPr>
        <p:spPr>
          <a:xfrm>
            <a:off x="1922415" y="3254375"/>
            <a:ext cx="127000" cy="190500"/>
          </a:xfrm>
          <a:prstGeom prst="roundRect">
            <a:avLst/>
          </a:prstGeom>
          <a:solidFill>
            <a:srgbClr val="54B1FE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49" name="OTLSHAPE_M_1c3894e847274fd0b9928ee97708aa35_Shape"/>
          <p:cNvSpPr/>
          <p:nvPr>
            <p:custDataLst>
              <p:tags r:id="rId59"/>
            </p:custDataLst>
          </p:nvPr>
        </p:nvSpPr>
        <p:spPr>
          <a:xfrm>
            <a:off x="2840250" y="3254375"/>
            <a:ext cx="127000" cy="190500"/>
          </a:xfrm>
          <a:prstGeom prst="roundRect">
            <a:avLst/>
          </a:prstGeom>
          <a:solidFill>
            <a:srgbClr val="229AFE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52" name="OTLSHAPE_M_8223ecfc21be46419d0a9510ccee56e6_Shape"/>
          <p:cNvSpPr/>
          <p:nvPr>
            <p:custDataLst>
              <p:tags r:id="rId60"/>
            </p:custDataLst>
          </p:nvPr>
        </p:nvSpPr>
        <p:spPr>
          <a:xfrm>
            <a:off x="3606377" y="3254375"/>
            <a:ext cx="127000" cy="190500"/>
          </a:xfrm>
          <a:prstGeom prst="roundRect">
            <a:avLst/>
          </a:prstGeom>
          <a:solidFill>
            <a:srgbClr val="0179DD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55" name="OTLSHAPE_M_1019f0b81fe340179c501c11ff70c639_Shape"/>
          <p:cNvSpPr/>
          <p:nvPr>
            <p:custDataLst>
              <p:tags r:id="rId61"/>
            </p:custDataLst>
          </p:nvPr>
        </p:nvSpPr>
        <p:spPr>
          <a:xfrm>
            <a:off x="4000819" y="3254375"/>
            <a:ext cx="127000" cy="190500"/>
          </a:xfrm>
          <a:prstGeom prst="roundRect">
            <a:avLst/>
          </a:prstGeom>
          <a:solidFill>
            <a:srgbClr val="016BC3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18" name="OTLSHAPE_M_309da6279c374c1ca2a4170604064aa1_Shape"/>
          <p:cNvSpPr/>
          <p:nvPr>
            <p:custDataLst>
              <p:tags r:id="rId62"/>
            </p:custDataLst>
          </p:nvPr>
        </p:nvSpPr>
        <p:spPr>
          <a:xfrm>
            <a:off x="4606568" y="3254375"/>
            <a:ext cx="127000" cy="190500"/>
          </a:xfrm>
          <a:prstGeom prst="roundRect">
            <a:avLst/>
          </a:prstGeom>
          <a:solidFill>
            <a:srgbClr val="015CA7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24" name="OTLSHAPE_M_02c61c41b7024f22b5158f7b3347b536_Shape"/>
          <p:cNvSpPr/>
          <p:nvPr>
            <p:custDataLst>
              <p:tags r:id="rId63"/>
            </p:custDataLst>
          </p:nvPr>
        </p:nvSpPr>
        <p:spPr>
          <a:xfrm>
            <a:off x="1550730" y="3698875"/>
            <a:ext cx="127000" cy="190500"/>
          </a:xfrm>
          <a:prstGeom prst="roundRect">
            <a:avLst/>
          </a:prstGeom>
          <a:solidFill>
            <a:srgbClr val="65BAFE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27" name="OTLSHAPE_M_ce9da14e1f9c4f9db3e825f06a6290e8_Shape"/>
          <p:cNvSpPr/>
          <p:nvPr>
            <p:custDataLst>
              <p:tags r:id="rId64"/>
            </p:custDataLst>
          </p:nvPr>
        </p:nvSpPr>
        <p:spPr>
          <a:xfrm>
            <a:off x="2323359" y="3698875"/>
            <a:ext cx="127000" cy="190500"/>
          </a:xfrm>
          <a:prstGeom prst="roundRect">
            <a:avLst/>
          </a:prstGeom>
          <a:solidFill>
            <a:srgbClr val="40A8FE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30" name="OTLSHAPE_M_c9182cf6fc864a66a47d219dd677ec72_Shape"/>
          <p:cNvSpPr/>
          <p:nvPr>
            <p:custDataLst>
              <p:tags r:id="rId65"/>
            </p:custDataLst>
          </p:nvPr>
        </p:nvSpPr>
        <p:spPr>
          <a:xfrm>
            <a:off x="3211936" y="3698875"/>
            <a:ext cx="127000" cy="190500"/>
          </a:xfrm>
          <a:prstGeom prst="roundRect">
            <a:avLst/>
          </a:prstGeom>
          <a:solidFill>
            <a:srgbClr val="0A90FE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33" name="OTLSHAPE_M_4fc8e2755558477ab4d2d236b8f06a2e_Shape"/>
          <p:cNvSpPr/>
          <p:nvPr>
            <p:custDataLst>
              <p:tags r:id="rId66"/>
            </p:custDataLst>
          </p:nvPr>
        </p:nvSpPr>
        <p:spPr>
          <a:xfrm>
            <a:off x="3606377" y="3698875"/>
            <a:ext cx="127000" cy="190500"/>
          </a:xfrm>
          <a:prstGeom prst="roundRect">
            <a:avLst/>
          </a:prstGeom>
          <a:solidFill>
            <a:srgbClr val="0179DD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36" name="OTLSHAPE_M_95636d07ee1b4ce194552871b92e27ad_Shape"/>
          <p:cNvSpPr/>
          <p:nvPr>
            <p:custDataLst>
              <p:tags r:id="rId67"/>
            </p:custDataLst>
          </p:nvPr>
        </p:nvSpPr>
        <p:spPr>
          <a:xfrm>
            <a:off x="4402845" y="3698875"/>
            <a:ext cx="127000" cy="190500"/>
          </a:xfrm>
          <a:prstGeom prst="roundRect">
            <a:avLst/>
          </a:prstGeom>
          <a:solidFill>
            <a:srgbClr val="0162B3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39" name="OTLSHAPE_M_63b5115c4d1b4d2a83d378ca51a0f83a_Shape"/>
          <p:cNvSpPr/>
          <p:nvPr>
            <p:custDataLst>
              <p:tags r:id="rId68"/>
            </p:custDataLst>
          </p:nvPr>
        </p:nvSpPr>
        <p:spPr>
          <a:xfrm>
            <a:off x="4789701" y="3698875"/>
            <a:ext cx="127000" cy="190500"/>
          </a:xfrm>
          <a:prstGeom prst="roundRect">
            <a:avLst/>
          </a:prstGeom>
          <a:solidFill>
            <a:srgbClr val="015295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TLSHAPE_M_3559801a8a834de28d40d7e3cfdfd736_Shape">
            <a:extLst>
              <a:ext uri="{FF2B5EF4-FFF2-40B4-BE49-F238E27FC236}">
                <a16:creationId xmlns:a16="http://schemas.microsoft.com/office/drawing/2014/main" id="{B6E4CA15-1FD5-871B-495F-FA6C462F0C1C}"/>
              </a:ext>
            </a:extLst>
          </p:cNvPr>
          <p:cNvSpPr/>
          <p:nvPr>
            <p:custDataLst>
              <p:tags r:id="rId69"/>
            </p:custDataLst>
          </p:nvPr>
        </p:nvSpPr>
        <p:spPr>
          <a:xfrm>
            <a:off x="5237241" y="3254375"/>
            <a:ext cx="127000" cy="190500"/>
          </a:xfrm>
          <a:prstGeom prst="roundRect">
            <a:avLst/>
          </a:prstGeom>
          <a:solidFill>
            <a:srgbClr val="2F3699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15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TLSHAPE_M_3bce99250a48401c9263ce13a17d8cc5_Shape">
            <a:extLst>
              <a:ext uri="{FF2B5EF4-FFF2-40B4-BE49-F238E27FC236}">
                <a16:creationId xmlns:a16="http://schemas.microsoft.com/office/drawing/2014/main" id="{33973856-8CB5-B8B7-7211-FECA3E8099A5}"/>
              </a:ext>
            </a:extLst>
          </p:cNvPr>
          <p:cNvSpPr/>
          <p:nvPr>
            <p:custDataLst>
              <p:tags r:id="rId70"/>
            </p:custDataLst>
          </p:nvPr>
        </p:nvSpPr>
        <p:spPr>
          <a:xfrm>
            <a:off x="5586169" y="3254375"/>
            <a:ext cx="127000" cy="190500"/>
          </a:xfrm>
          <a:prstGeom prst="roundRect">
            <a:avLst/>
          </a:prstGeom>
          <a:solidFill>
            <a:srgbClr val="2F3699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15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TLSHAPE_M_d7a4d9ea314c402b974a610fb1cb826d_Shape">
            <a:extLst>
              <a:ext uri="{FF2B5EF4-FFF2-40B4-BE49-F238E27FC236}">
                <a16:creationId xmlns:a16="http://schemas.microsoft.com/office/drawing/2014/main" id="{EAEF19D3-982F-2B11-979E-7DE538F3391A}"/>
              </a:ext>
            </a:extLst>
          </p:cNvPr>
          <p:cNvSpPr/>
          <p:nvPr>
            <p:custDataLst>
              <p:tags r:id="rId71"/>
            </p:custDataLst>
          </p:nvPr>
        </p:nvSpPr>
        <p:spPr>
          <a:xfrm>
            <a:off x="5624097" y="3698875"/>
            <a:ext cx="127000" cy="190500"/>
          </a:xfrm>
          <a:prstGeom prst="roundRect">
            <a:avLst/>
          </a:prstGeom>
          <a:solidFill>
            <a:srgbClr val="2F3699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15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TLSHAPE_M_4e774c585b9d45bf81af395049d73882_Shape">
            <a:extLst>
              <a:ext uri="{FF2B5EF4-FFF2-40B4-BE49-F238E27FC236}">
                <a16:creationId xmlns:a16="http://schemas.microsoft.com/office/drawing/2014/main" id="{C88D7A68-FB24-329A-6C91-BE5D96DD91B2}"/>
              </a:ext>
            </a:extLst>
          </p:cNvPr>
          <p:cNvSpPr/>
          <p:nvPr>
            <p:custDataLst>
              <p:tags r:id="rId72"/>
            </p:custDataLst>
          </p:nvPr>
        </p:nvSpPr>
        <p:spPr>
          <a:xfrm>
            <a:off x="5980611" y="3254375"/>
            <a:ext cx="127000" cy="190500"/>
          </a:xfrm>
          <a:prstGeom prst="roundRect">
            <a:avLst/>
          </a:prstGeom>
          <a:solidFill>
            <a:srgbClr val="2F3699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15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TLSHAPE_M_373a5f1ba43a4f2fb99f562c50c26db7_Shape">
            <a:extLst>
              <a:ext uri="{FF2B5EF4-FFF2-40B4-BE49-F238E27FC236}">
                <a16:creationId xmlns:a16="http://schemas.microsoft.com/office/drawing/2014/main" id="{31D7683C-8667-3E56-AEB4-8A3FDB612E4A}"/>
              </a:ext>
            </a:extLst>
          </p:cNvPr>
          <p:cNvSpPr/>
          <p:nvPr>
            <p:custDataLst>
              <p:tags r:id="rId73"/>
            </p:custDataLst>
          </p:nvPr>
        </p:nvSpPr>
        <p:spPr>
          <a:xfrm>
            <a:off x="6412979" y="3698875"/>
            <a:ext cx="127000" cy="190500"/>
          </a:xfrm>
          <a:prstGeom prst="roundRect">
            <a:avLst/>
          </a:prstGeom>
          <a:solidFill>
            <a:srgbClr val="2F3699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15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TLSHAPE_M_4c91360049514f8c8172d7befdf8951c_Shape">
            <a:extLst>
              <a:ext uri="{FF2B5EF4-FFF2-40B4-BE49-F238E27FC236}">
                <a16:creationId xmlns:a16="http://schemas.microsoft.com/office/drawing/2014/main" id="{7C9BDF81-6043-E507-0FE9-1A06C806735A}"/>
              </a:ext>
            </a:extLst>
          </p:cNvPr>
          <p:cNvSpPr/>
          <p:nvPr>
            <p:custDataLst>
              <p:tags r:id="rId74"/>
            </p:custDataLst>
          </p:nvPr>
        </p:nvSpPr>
        <p:spPr>
          <a:xfrm>
            <a:off x="6766243" y="3254375"/>
            <a:ext cx="127000" cy="190500"/>
          </a:xfrm>
          <a:prstGeom prst="roundRect">
            <a:avLst/>
          </a:prstGeom>
          <a:solidFill>
            <a:srgbClr val="2F3699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15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TLSHAPE_M_864ca2228dc24794b429a78a4a5b8505_Shape">
            <a:extLst>
              <a:ext uri="{FF2B5EF4-FFF2-40B4-BE49-F238E27FC236}">
                <a16:creationId xmlns:a16="http://schemas.microsoft.com/office/drawing/2014/main" id="{5BCE3669-6E5D-3950-9046-407354F29357}"/>
              </a:ext>
            </a:extLst>
          </p:cNvPr>
          <p:cNvSpPr/>
          <p:nvPr>
            <p:custDataLst>
              <p:tags r:id="rId75"/>
            </p:custDataLst>
          </p:nvPr>
        </p:nvSpPr>
        <p:spPr>
          <a:xfrm>
            <a:off x="7163936" y="3254375"/>
            <a:ext cx="127000" cy="190500"/>
          </a:xfrm>
          <a:prstGeom prst="roundRect">
            <a:avLst/>
          </a:prstGeom>
          <a:solidFill>
            <a:srgbClr val="2F3699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15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TLSHAPE_M_820e608dea8148b0b73519534021a8b7_Shape">
            <a:extLst>
              <a:ext uri="{FF2B5EF4-FFF2-40B4-BE49-F238E27FC236}">
                <a16:creationId xmlns:a16="http://schemas.microsoft.com/office/drawing/2014/main" id="{3F516CAE-A0C0-FE3B-F25F-DC80FA91BC56}"/>
              </a:ext>
            </a:extLst>
          </p:cNvPr>
          <p:cNvSpPr/>
          <p:nvPr>
            <p:custDataLst>
              <p:tags r:id="rId76"/>
            </p:custDataLst>
          </p:nvPr>
        </p:nvSpPr>
        <p:spPr>
          <a:xfrm>
            <a:off x="7558377" y="3698875"/>
            <a:ext cx="127000" cy="190500"/>
          </a:xfrm>
          <a:prstGeom prst="roundRect">
            <a:avLst/>
          </a:prstGeom>
          <a:solidFill>
            <a:srgbClr val="2F3699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15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41" name="OTLSHAPE_M_0e138361386942438dd1bb4e0049110f_Title"/>
          <p:cNvSpPr txBox="1"/>
          <p:nvPr>
            <p:custDataLst>
              <p:tags r:id="rId77"/>
            </p:custDataLst>
          </p:nvPr>
        </p:nvSpPr>
        <p:spPr>
          <a:xfrm>
            <a:off x="896961" y="2467880"/>
            <a:ext cx="622300" cy="24527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800" b="1" spc="-4" dirty="0">
                <a:solidFill>
                  <a:schemeClr val="dk1"/>
                </a:solidFill>
                <a:latin typeface="Tahoma" panose="020B0604030504040204" pitchFamily="34" charset="0"/>
              </a:rPr>
              <a:t>iPhone (1st Generation)</a:t>
            </a:r>
          </a:p>
        </p:txBody>
      </p:sp>
      <p:sp>
        <p:nvSpPr>
          <p:cNvPr id="9842" name="OTLSHAPE_M_0e138361386942438dd1bb4e0049110f_Date"/>
          <p:cNvSpPr txBox="1"/>
          <p:nvPr>
            <p:custDataLst>
              <p:tags r:id="rId78"/>
            </p:custDataLst>
          </p:nvPr>
        </p:nvSpPr>
        <p:spPr>
          <a:xfrm>
            <a:off x="949750" y="2738559"/>
            <a:ext cx="520700" cy="10731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700" spc="-6" dirty="0">
                <a:solidFill>
                  <a:srgbClr val="737373"/>
                </a:solidFill>
                <a:latin typeface="Tahoma" panose="020B0604030504040204" pitchFamily="34" charset="0"/>
              </a:rPr>
              <a:t>Jun 29, 2007</a:t>
            </a:r>
          </a:p>
        </p:txBody>
      </p:sp>
      <p:sp>
        <p:nvSpPr>
          <p:cNvPr id="9844" name="OTLSHAPE_M_25b2298a97514ee8a9ba9510a82fd60a_Title"/>
          <p:cNvSpPr txBox="1"/>
          <p:nvPr>
            <p:custDataLst>
              <p:tags r:id="rId79"/>
            </p:custDataLst>
          </p:nvPr>
        </p:nvSpPr>
        <p:spPr>
          <a:xfrm>
            <a:off x="1693434" y="2804870"/>
            <a:ext cx="596900" cy="12264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800" b="1" spc="-6">
                <a:solidFill>
                  <a:schemeClr val="dk1"/>
                </a:solidFill>
                <a:latin typeface="Tahoma" panose="020B0604030504040204" pitchFamily="34" charset="0"/>
              </a:rPr>
              <a:t>iPhone 3GS</a:t>
            </a:r>
          </a:p>
        </p:txBody>
      </p:sp>
      <p:sp>
        <p:nvSpPr>
          <p:cNvPr id="9845" name="OTLSHAPE_M_25b2298a97514ee8a9ba9510a82fd60a_Date"/>
          <p:cNvSpPr txBox="1"/>
          <p:nvPr>
            <p:custDataLst>
              <p:tags r:id="rId80"/>
            </p:custDataLst>
          </p:nvPr>
        </p:nvSpPr>
        <p:spPr>
          <a:xfrm>
            <a:off x="1731048" y="2952910"/>
            <a:ext cx="520700" cy="10731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700" spc="-6" dirty="0">
                <a:solidFill>
                  <a:srgbClr val="737373"/>
                </a:solidFill>
                <a:latin typeface="Tahoma" panose="020B0604030504040204" pitchFamily="34" charset="0"/>
              </a:rPr>
              <a:t>Jun 19, 2009</a:t>
            </a:r>
          </a:p>
        </p:txBody>
      </p:sp>
      <p:sp>
        <p:nvSpPr>
          <p:cNvPr id="9847" name="OTLSHAPE_M_1c3894e847274fd0b9928ee97708aa35_Title"/>
          <p:cNvSpPr txBox="1"/>
          <p:nvPr>
            <p:custDataLst>
              <p:tags r:id="rId81"/>
            </p:custDataLst>
          </p:nvPr>
        </p:nvSpPr>
        <p:spPr>
          <a:xfrm>
            <a:off x="2655148" y="2879120"/>
            <a:ext cx="520700" cy="12264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800" b="1" spc="-6">
                <a:solidFill>
                  <a:schemeClr val="dk1"/>
                </a:solidFill>
                <a:latin typeface="Tahoma" panose="020B0604030504040204" pitchFamily="34" charset="0"/>
              </a:rPr>
              <a:t>iPhone 4s</a:t>
            </a:r>
          </a:p>
        </p:txBody>
      </p:sp>
      <p:sp>
        <p:nvSpPr>
          <p:cNvPr id="9848" name="OTLSHAPE_M_1c3894e847274fd0b9928ee97708aa35_Date"/>
          <p:cNvSpPr txBox="1"/>
          <p:nvPr>
            <p:custDataLst>
              <p:tags r:id="rId82"/>
            </p:custDataLst>
          </p:nvPr>
        </p:nvSpPr>
        <p:spPr>
          <a:xfrm>
            <a:off x="2650153" y="3027160"/>
            <a:ext cx="508000" cy="10731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700" spc="-8">
                <a:solidFill>
                  <a:srgbClr val="737373"/>
                </a:solidFill>
                <a:latin typeface="Tahoma" panose="020B0604030504040204" pitchFamily="34" charset="0"/>
              </a:rPr>
              <a:t>Oct 14, 2011</a:t>
            </a:r>
          </a:p>
        </p:txBody>
      </p:sp>
      <p:sp>
        <p:nvSpPr>
          <p:cNvPr id="9850" name="OTLSHAPE_M_8223ecfc21be46419d0a9510ccee56e6_Title"/>
          <p:cNvSpPr txBox="1"/>
          <p:nvPr>
            <p:custDataLst>
              <p:tags r:id="rId83"/>
            </p:custDataLst>
          </p:nvPr>
        </p:nvSpPr>
        <p:spPr>
          <a:xfrm>
            <a:off x="3421275" y="2858870"/>
            <a:ext cx="520700" cy="12264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800" b="1" spc="-6">
                <a:solidFill>
                  <a:schemeClr val="dk1"/>
                </a:solidFill>
                <a:latin typeface="Tahoma" panose="020B0604030504040204" pitchFamily="34" charset="0"/>
              </a:rPr>
              <a:t>iPhone 5s</a:t>
            </a:r>
          </a:p>
        </p:txBody>
      </p:sp>
      <p:sp>
        <p:nvSpPr>
          <p:cNvPr id="9851" name="OTLSHAPE_M_8223ecfc21be46419d0a9510ccee56e6_Date"/>
          <p:cNvSpPr txBox="1"/>
          <p:nvPr>
            <p:custDataLst>
              <p:tags r:id="rId84"/>
            </p:custDataLst>
          </p:nvPr>
        </p:nvSpPr>
        <p:spPr>
          <a:xfrm>
            <a:off x="3410374" y="3006910"/>
            <a:ext cx="520700" cy="10731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700" spc="-6" dirty="0">
                <a:solidFill>
                  <a:srgbClr val="737373"/>
                </a:solidFill>
                <a:latin typeface="Tahoma" panose="020B0604030504040204" pitchFamily="34" charset="0"/>
              </a:rPr>
              <a:t>Sep 20, 2013</a:t>
            </a:r>
          </a:p>
        </p:txBody>
      </p:sp>
      <p:sp>
        <p:nvSpPr>
          <p:cNvPr id="9853" name="OTLSHAPE_M_1019f0b81fe340179c501c11ff70c639_Title"/>
          <p:cNvSpPr txBox="1"/>
          <p:nvPr>
            <p:custDataLst>
              <p:tags r:id="rId85"/>
            </p:custDataLst>
          </p:nvPr>
        </p:nvSpPr>
        <p:spPr>
          <a:xfrm>
            <a:off x="3628201" y="2489216"/>
            <a:ext cx="876300" cy="12264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800" b="1" spc="-4">
                <a:solidFill>
                  <a:schemeClr val="dk1"/>
                </a:solidFill>
                <a:latin typeface="Tahoma" panose="020B0604030504040204" pitchFamily="34" charset="0"/>
              </a:rPr>
              <a:t>iPhone 6 / 6 Plus</a:t>
            </a:r>
          </a:p>
        </p:txBody>
      </p:sp>
      <p:sp>
        <p:nvSpPr>
          <p:cNvPr id="9854" name="OTLSHAPE_M_1019f0b81fe340179c501c11ff70c639_Date"/>
          <p:cNvSpPr txBox="1"/>
          <p:nvPr>
            <p:custDataLst>
              <p:tags r:id="rId86"/>
            </p:custDataLst>
          </p:nvPr>
        </p:nvSpPr>
        <p:spPr>
          <a:xfrm>
            <a:off x="3804815" y="2637255"/>
            <a:ext cx="520700" cy="10731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700" spc="-6">
                <a:solidFill>
                  <a:srgbClr val="737373"/>
                </a:solidFill>
                <a:latin typeface="Tahoma" panose="020B0604030504040204" pitchFamily="34" charset="0"/>
              </a:rPr>
              <a:t>Sep 19, 2014</a:t>
            </a:r>
          </a:p>
        </p:txBody>
      </p:sp>
      <p:sp>
        <p:nvSpPr>
          <p:cNvPr id="10016" name="OTLSHAPE_M_309da6279c374c1ca2a4170604064aa1_Title"/>
          <p:cNvSpPr txBox="1"/>
          <p:nvPr>
            <p:custDataLst>
              <p:tags r:id="rId87"/>
            </p:custDataLst>
          </p:nvPr>
        </p:nvSpPr>
        <p:spPr>
          <a:xfrm>
            <a:off x="4416512" y="2899370"/>
            <a:ext cx="508000" cy="12264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800" b="1" spc="-6" dirty="0">
                <a:solidFill>
                  <a:schemeClr val="dk1"/>
                </a:solidFill>
                <a:latin typeface="Tahoma" panose="020B0604030504040204" pitchFamily="34" charset="0"/>
              </a:rPr>
              <a:t>iPhone SE</a:t>
            </a:r>
          </a:p>
        </p:txBody>
      </p:sp>
      <p:sp>
        <p:nvSpPr>
          <p:cNvPr id="10017" name="OTLSHAPE_M_309da6279c374c1ca2a4170604064aa1_Date"/>
          <p:cNvSpPr txBox="1"/>
          <p:nvPr>
            <p:custDataLst>
              <p:tags r:id="rId88"/>
            </p:custDataLst>
          </p:nvPr>
        </p:nvSpPr>
        <p:spPr>
          <a:xfrm>
            <a:off x="4409697" y="3047410"/>
            <a:ext cx="533400" cy="10731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700" spc="-6">
                <a:solidFill>
                  <a:srgbClr val="737373"/>
                </a:solidFill>
                <a:latin typeface="Tahoma" panose="020B0604030504040204" pitchFamily="34" charset="0"/>
              </a:rPr>
              <a:t>Mar 31, 2016</a:t>
            </a:r>
          </a:p>
        </p:txBody>
      </p:sp>
      <p:sp>
        <p:nvSpPr>
          <p:cNvPr id="10022" name="OTLSHAPE_M_02c61c41b7024f22b5158f7b3347b536_Title"/>
          <p:cNvSpPr txBox="1"/>
          <p:nvPr>
            <p:custDataLst>
              <p:tags r:id="rId89"/>
            </p:custDataLst>
          </p:nvPr>
        </p:nvSpPr>
        <p:spPr>
          <a:xfrm>
            <a:off x="1353923" y="4141990"/>
            <a:ext cx="520700" cy="12264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800" b="1" spc="-6">
                <a:solidFill>
                  <a:schemeClr val="dk1"/>
                </a:solidFill>
                <a:latin typeface="Tahoma" panose="020B0604030504040204" pitchFamily="34" charset="0"/>
              </a:rPr>
              <a:t>iPhone 3G</a:t>
            </a:r>
          </a:p>
        </p:txBody>
      </p:sp>
      <p:sp>
        <p:nvSpPr>
          <p:cNvPr id="10023" name="OTLSHAPE_M_02c61c41b7024f22b5158f7b3347b536_Date"/>
          <p:cNvSpPr txBox="1"/>
          <p:nvPr>
            <p:custDataLst>
              <p:tags r:id="rId90"/>
            </p:custDataLst>
          </p:nvPr>
        </p:nvSpPr>
        <p:spPr>
          <a:xfrm>
            <a:off x="1373989" y="4009275"/>
            <a:ext cx="482600" cy="10731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700" spc="-6">
                <a:solidFill>
                  <a:srgbClr val="737373"/>
                </a:solidFill>
                <a:latin typeface="Tahoma" panose="020B0604030504040204" pitchFamily="34" charset="0"/>
              </a:rPr>
              <a:t>Jul 11, 2008</a:t>
            </a:r>
          </a:p>
        </p:txBody>
      </p:sp>
      <p:sp>
        <p:nvSpPr>
          <p:cNvPr id="10025" name="OTLSHAPE_M_ce9da14e1f9c4f9db3e825f06a6290e8_Title"/>
          <p:cNvSpPr txBox="1"/>
          <p:nvPr>
            <p:custDataLst>
              <p:tags r:id="rId91"/>
            </p:custDataLst>
          </p:nvPr>
        </p:nvSpPr>
        <p:spPr>
          <a:xfrm>
            <a:off x="2164397" y="4229740"/>
            <a:ext cx="469900" cy="12264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800" b="1" spc="-6">
                <a:solidFill>
                  <a:schemeClr val="dk1"/>
                </a:solidFill>
                <a:latin typeface="Tahoma" panose="020B0604030504040204" pitchFamily="34" charset="0"/>
              </a:rPr>
              <a:t>iPhone 4</a:t>
            </a:r>
          </a:p>
        </p:txBody>
      </p:sp>
      <p:sp>
        <p:nvSpPr>
          <p:cNvPr id="10026" name="OTLSHAPE_M_ce9da14e1f9c4f9db3e825f06a6290e8_Date"/>
          <p:cNvSpPr txBox="1"/>
          <p:nvPr>
            <p:custDataLst>
              <p:tags r:id="rId92"/>
            </p:custDataLst>
          </p:nvPr>
        </p:nvSpPr>
        <p:spPr>
          <a:xfrm>
            <a:off x="2131991" y="4097025"/>
            <a:ext cx="520700" cy="10731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700" spc="-6">
                <a:solidFill>
                  <a:srgbClr val="737373"/>
                </a:solidFill>
                <a:latin typeface="Tahoma" panose="020B0604030504040204" pitchFamily="34" charset="0"/>
              </a:rPr>
              <a:t>Jun 24, 2010</a:t>
            </a:r>
          </a:p>
        </p:txBody>
      </p:sp>
      <p:sp>
        <p:nvSpPr>
          <p:cNvPr id="10028" name="OTLSHAPE_M_c9182cf6fc864a66a47d219dd677ec72_Title"/>
          <p:cNvSpPr txBox="1"/>
          <p:nvPr>
            <p:custDataLst>
              <p:tags r:id="rId93"/>
            </p:custDataLst>
          </p:nvPr>
        </p:nvSpPr>
        <p:spPr>
          <a:xfrm>
            <a:off x="3052974" y="4477895"/>
            <a:ext cx="469900" cy="12264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800" b="1" spc="-6">
                <a:solidFill>
                  <a:schemeClr val="dk1"/>
                </a:solidFill>
                <a:latin typeface="Tahoma" panose="020B0604030504040204" pitchFamily="34" charset="0"/>
              </a:rPr>
              <a:t>iPhone 5</a:t>
            </a:r>
          </a:p>
        </p:txBody>
      </p:sp>
      <p:sp>
        <p:nvSpPr>
          <p:cNvPr id="10029" name="OTLSHAPE_M_c9182cf6fc864a66a47d219dd677ec72_Date"/>
          <p:cNvSpPr txBox="1"/>
          <p:nvPr>
            <p:custDataLst>
              <p:tags r:id="rId94"/>
            </p:custDataLst>
          </p:nvPr>
        </p:nvSpPr>
        <p:spPr>
          <a:xfrm>
            <a:off x="3015932" y="4345180"/>
            <a:ext cx="520700" cy="10731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700" spc="-6">
                <a:solidFill>
                  <a:srgbClr val="737373"/>
                </a:solidFill>
                <a:latin typeface="Tahoma" panose="020B0604030504040204" pitchFamily="34" charset="0"/>
              </a:rPr>
              <a:t>Sep 21, 2012</a:t>
            </a:r>
          </a:p>
        </p:txBody>
      </p:sp>
      <p:sp>
        <p:nvSpPr>
          <p:cNvPr id="10031" name="OTLSHAPE_M_4fc8e2755558477ab4d2d236b8f06a2e_Title"/>
          <p:cNvSpPr txBox="1"/>
          <p:nvPr>
            <p:custDataLst>
              <p:tags r:id="rId95"/>
            </p:custDataLst>
          </p:nvPr>
        </p:nvSpPr>
        <p:spPr>
          <a:xfrm>
            <a:off x="3420618" y="4128490"/>
            <a:ext cx="508000" cy="12264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800" b="1" spc="-6">
                <a:solidFill>
                  <a:schemeClr val="dk1"/>
                </a:solidFill>
                <a:latin typeface="Tahoma" panose="020B0604030504040204" pitchFamily="34" charset="0"/>
              </a:rPr>
              <a:t>iPhone 5c</a:t>
            </a:r>
          </a:p>
        </p:txBody>
      </p:sp>
      <p:sp>
        <p:nvSpPr>
          <p:cNvPr id="10032" name="OTLSHAPE_M_4fc8e2755558477ab4d2d236b8f06a2e_Date"/>
          <p:cNvSpPr txBox="1"/>
          <p:nvPr>
            <p:custDataLst>
              <p:tags r:id="rId96"/>
            </p:custDataLst>
          </p:nvPr>
        </p:nvSpPr>
        <p:spPr>
          <a:xfrm>
            <a:off x="3410374" y="3995775"/>
            <a:ext cx="520700" cy="10731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700" spc="-6">
                <a:solidFill>
                  <a:srgbClr val="737373"/>
                </a:solidFill>
                <a:latin typeface="Tahoma" panose="020B0604030504040204" pitchFamily="34" charset="0"/>
              </a:rPr>
              <a:t>Sep 20, 2013</a:t>
            </a:r>
          </a:p>
        </p:txBody>
      </p:sp>
      <p:sp>
        <p:nvSpPr>
          <p:cNvPr id="10034" name="OTLSHAPE_M_95636d07ee1b4ce194552871b92e27ad_Title"/>
          <p:cNvSpPr txBox="1"/>
          <p:nvPr>
            <p:custDataLst>
              <p:tags r:id="rId97"/>
            </p:custDataLst>
          </p:nvPr>
        </p:nvSpPr>
        <p:spPr>
          <a:xfrm>
            <a:off x="3977946" y="4236490"/>
            <a:ext cx="977900" cy="12264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800" b="1" spc="-4" dirty="0">
                <a:solidFill>
                  <a:schemeClr val="dk1"/>
                </a:solidFill>
                <a:latin typeface="Tahoma" panose="020B0604030504040204" pitchFamily="34" charset="0"/>
              </a:rPr>
              <a:t>iPhone 6s / 6s Plus</a:t>
            </a:r>
          </a:p>
        </p:txBody>
      </p:sp>
      <p:sp>
        <p:nvSpPr>
          <p:cNvPr id="10035" name="OTLSHAPE_M_95636d07ee1b4ce194552871b92e27ad_Date"/>
          <p:cNvSpPr txBox="1"/>
          <p:nvPr>
            <p:custDataLst>
              <p:tags r:id="rId98"/>
            </p:custDataLst>
          </p:nvPr>
        </p:nvSpPr>
        <p:spPr>
          <a:xfrm>
            <a:off x="4206842" y="4103775"/>
            <a:ext cx="520700" cy="10731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700" spc="-6">
                <a:solidFill>
                  <a:srgbClr val="737373"/>
                </a:solidFill>
                <a:latin typeface="Tahoma" panose="020B0604030504040204" pitchFamily="34" charset="0"/>
              </a:rPr>
              <a:t>Sep 25, 2015</a:t>
            </a:r>
          </a:p>
        </p:txBody>
      </p:sp>
      <p:sp>
        <p:nvSpPr>
          <p:cNvPr id="10037" name="OTLSHAPE_M_63b5115c4d1b4d2a83d378ca51a0f83a_Title"/>
          <p:cNvSpPr txBox="1"/>
          <p:nvPr>
            <p:custDataLst>
              <p:tags r:id="rId99"/>
            </p:custDataLst>
          </p:nvPr>
        </p:nvSpPr>
        <p:spPr>
          <a:xfrm>
            <a:off x="4417083" y="4590852"/>
            <a:ext cx="876300" cy="12264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800" b="1" spc="-4" dirty="0">
                <a:solidFill>
                  <a:schemeClr val="dk1"/>
                </a:solidFill>
                <a:latin typeface="Tahoma" panose="020B0604030504040204" pitchFamily="34" charset="0"/>
              </a:rPr>
              <a:t>iPhone 7 / 7 Plus</a:t>
            </a:r>
          </a:p>
        </p:txBody>
      </p:sp>
      <p:sp>
        <p:nvSpPr>
          <p:cNvPr id="10038" name="OTLSHAPE_M_63b5115c4d1b4d2a83d378ca51a0f83a_Date"/>
          <p:cNvSpPr txBox="1"/>
          <p:nvPr>
            <p:custDataLst>
              <p:tags r:id="rId100"/>
            </p:custDataLst>
          </p:nvPr>
        </p:nvSpPr>
        <p:spPr>
          <a:xfrm>
            <a:off x="4593698" y="4458136"/>
            <a:ext cx="520700" cy="10731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700" spc="-6">
                <a:solidFill>
                  <a:srgbClr val="737373"/>
                </a:solidFill>
                <a:latin typeface="Tahoma" panose="020B0604030504040204" pitchFamily="34" charset="0"/>
              </a:rPr>
              <a:t>Sep 16, 2016</a:t>
            </a:r>
          </a:p>
        </p:txBody>
      </p:sp>
      <p:sp>
        <p:nvSpPr>
          <p:cNvPr id="36" name="OTLSHAPE_M_3559801a8a834de28d40d7e3cfdfd736_Title">
            <a:extLst>
              <a:ext uri="{FF2B5EF4-FFF2-40B4-BE49-F238E27FC236}">
                <a16:creationId xmlns:a16="http://schemas.microsoft.com/office/drawing/2014/main" id="{4B6F5709-5CEB-CE7D-8F12-FFE837B6945C}"/>
              </a:ext>
            </a:extLst>
          </p:cNvPr>
          <p:cNvSpPr txBox="1"/>
          <p:nvPr>
            <p:custDataLst>
              <p:tags r:id="rId101"/>
            </p:custDataLst>
          </p:nvPr>
        </p:nvSpPr>
        <p:spPr>
          <a:xfrm>
            <a:off x="5075845" y="2633399"/>
            <a:ext cx="457200" cy="12264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800" b="1" spc="-6">
                <a:solidFill>
                  <a:schemeClr val="dk1"/>
                </a:solidFill>
                <a:latin typeface="Tahoma" panose="020B0604030504040204" pitchFamily="34" charset="0"/>
              </a:rPr>
              <a:t>iPhone X</a:t>
            </a:r>
          </a:p>
        </p:txBody>
      </p:sp>
      <p:sp>
        <p:nvSpPr>
          <p:cNvPr id="37" name="OTLSHAPE_M_3559801a8a834de28d40d7e3cfdfd736_Date">
            <a:extLst>
              <a:ext uri="{FF2B5EF4-FFF2-40B4-BE49-F238E27FC236}">
                <a16:creationId xmlns:a16="http://schemas.microsoft.com/office/drawing/2014/main" id="{1B464B66-3D93-D5AA-DA49-6DF6E7713C83}"/>
              </a:ext>
            </a:extLst>
          </p:cNvPr>
          <p:cNvSpPr txBox="1"/>
          <p:nvPr>
            <p:custDataLst>
              <p:tags r:id="rId102"/>
            </p:custDataLst>
          </p:nvPr>
        </p:nvSpPr>
        <p:spPr>
          <a:xfrm>
            <a:off x="5062277" y="2781439"/>
            <a:ext cx="482600" cy="10731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700" spc="-6">
                <a:solidFill>
                  <a:srgbClr val="737373"/>
                </a:solidFill>
                <a:latin typeface="Tahoma" panose="020B0604030504040204" pitchFamily="34" charset="0"/>
              </a:rPr>
              <a:t>Nov 3, 2017</a:t>
            </a:r>
          </a:p>
        </p:txBody>
      </p:sp>
      <p:sp>
        <p:nvSpPr>
          <p:cNvPr id="39" name="OTLSHAPE_M_3bce99250a48401c9263ce13a17d8cc5_Title">
            <a:extLst>
              <a:ext uri="{FF2B5EF4-FFF2-40B4-BE49-F238E27FC236}">
                <a16:creationId xmlns:a16="http://schemas.microsoft.com/office/drawing/2014/main" id="{F79BBB74-44B4-E6EF-2BC3-771C4B91AEB9}"/>
              </a:ext>
            </a:extLst>
          </p:cNvPr>
          <p:cNvSpPr txBox="1"/>
          <p:nvPr>
            <p:custDataLst>
              <p:tags r:id="rId103"/>
            </p:custDataLst>
          </p:nvPr>
        </p:nvSpPr>
        <p:spPr>
          <a:xfrm>
            <a:off x="5145205" y="2173928"/>
            <a:ext cx="1016000" cy="12264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800" b="1" spc="-4" dirty="0">
                <a:solidFill>
                  <a:schemeClr val="dk1"/>
                </a:solidFill>
                <a:latin typeface="Tahoma" panose="020B0604030504040204" pitchFamily="34" charset="0"/>
              </a:rPr>
              <a:t>iPhone XS / XS Max</a:t>
            </a:r>
          </a:p>
        </p:txBody>
      </p:sp>
      <p:sp>
        <p:nvSpPr>
          <p:cNvPr id="40" name="OTLSHAPE_M_3bce99250a48401c9263ce13a17d8cc5_Date">
            <a:extLst>
              <a:ext uri="{FF2B5EF4-FFF2-40B4-BE49-F238E27FC236}">
                <a16:creationId xmlns:a16="http://schemas.microsoft.com/office/drawing/2014/main" id="{C1128454-C2B4-0AEF-6303-4BB94AFCCE9D}"/>
              </a:ext>
            </a:extLst>
          </p:cNvPr>
          <p:cNvSpPr txBox="1"/>
          <p:nvPr>
            <p:custDataLst>
              <p:tags r:id="rId104"/>
            </p:custDataLst>
          </p:nvPr>
        </p:nvSpPr>
        <p:spPr>
          <a:xfrm>
            <a:off x="5390166" y="2321968"/>
            <a:ext cx="520700" cy="10731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700" spc="-6">
                <a:solidFill>
                  <a:srgbClr val="737373"/>
                </a:solidFill>
                <a:latin typeface="Tahoma" panose="020B0604030504040204" pitchFamily="34" charset="0"/>
              </a:rPr>
              <a:t>Sep 21, 2018</a:t>
            </a:r>
            <a:endParaRPr lang="en-US" sz="700" spc="-6" dirty="0">
              <a:solidFill>
                <a:srgbClr val="737373"/>
              </a:solidFill>
              <a:latin typeface="Tahoma" panose="020B0604030504040204" pitchFamily="34" charset="0"/>
            </a:endParaRPr>
          </a:p>
        </p:txBody>
      </p:sp>
      <p:sp>
        <p:nvSpPr>
          <p:cNvPr id="42" name="OTLSHAPE_M_d7a4d9ea314c402b974a610fb1cb826d_Title">
            <a:extLst>
              <a:ext uri="{FF2B5EF4-FFF2-40B4-BE49-F238E27FC236}">
                <a16:creationId xmlns:a16="http://schemas.microsoft.com/office/drawing/2014/main" id="{CAD55F3E-72E8-C118-13AA-2782176ADAF1}"/>
              </a:ext>
            </a:extLst>
          </p:cNvPr>
          <p:cNvSpPr txBox="1"/>
          <p:nvPr>
            <p:custDataLst>
              <p:tags r:id="rId105"/>
            </p:custDataLst>
          </p:nvPr>
        </p:nvSpPr>
        <p:spPr>
          <a:xfrm>
            <a:off x="5410927" y="4190616"/>
            <a:ext cx="558800" cy="12264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800" b="1" spc="-4">
                <a:solidFill>
                  <a:schemeClr val="dk1"/>
                </a:solidFill>
                <a:latin typeface="Tahoma" panose="020B0604030504040204" pitchFamily="34" charset="0"/>
              </a:rPr>
              <a:t>iPhone XR </a:t>
            </a:r>
          </a:p>
        </p:txBody>
      </p:sp>
      <p:sp>
        <p:nvSpPr>
          <p:cNvPr id="43" name="OTLSHAPE_M_d7a4d9ea314c402b974a610fb1cb826d_Date">
            <a:extLst>
              <a:ext uri="{FF2B5EF4-FFF2-40B4-BE49-F238E27FC236}">
                <a16:creationId xmlns:a16="http://schemas.microsoft.com/office/drawing/2014/main" id="{1B181576-9D15-297E-3D27-4BB6D054AB6F}"/>
              </a:ext>
            </a:extLst>
          </p:cNvPr>
          <p:cNvSpPr txBox="1"/>
          <p:nvPr>
            <p:custDataLst>
              <p:tags r:id="rId106"/>
            </p:custDataLst>
          </p:nvPr>
        </p:nvSpPr>
        <p:spPr>
          <a:xfrm>
            <a:off x="5433999" y="4057902"/>
            <a:ext cx="508000" cy="10731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700" spc="-8">
                <a:solidFill>
                  <a:srgbClr val="737373"/>
                </a:solidFill>
                <a:latin typeface="Tahoma" panose="020B0604030504040204" pitchFamily="34" charset="0"/>
              </a:rPr>
              <a:t>Oct 26, 2018</a:t>
            </a:r>
          </a:p>
        </p:txBody>
      </p:sp>
      <p:sp>
        <p:nvSpPr>
          <p:cNvPr id="45" name="OTLSHAPE_M_4e774c585b9d45bf81af395049d73882_Title">
            <a:extLst>
              <a:ext uri="{FF2B5EF4-FFF2-40B4-BE49-F238E27FC236}">
                <a16:creationId xmlns:a16="http://schemas.microsoft.com/office/drawing/2014/main" id="{53F1AB73-41FE-AAEA-417E-ECF09A278F87}"/>
              </a:ext>
            </a:extLst>
          </p:cNvPr>
          <p:cNvSpPr txBox="1"/>
          <p:nvPr>
            <p:custDataLst>
              <p:tags r:id="rId107"/>
            </p:custDataLst>
          </p:nvPr>
        </p:nvSpPr>
        <p:spPr>
          <a:xfrm>
            <a:off x="5690141" y="2764409"/>
            <a:ext cx="711200" cy="24527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it-IT" sz="800" b="1" spc="-6" dirty="0">
                <a:solidFill>
                  <a:schemeClr val="dk1"/>
                </a:solidFill>
                <a:latin typeface="Tahoma" panose="020B0604030504040204" pitchFamily="34" charset="0"/>
              </a:rPr>
              <a:t>iPhone 11 / Pro / Pro Max</a:t>
            </a:r>
            <a:endParaRPr lang="en-US" sz="800" b="1" spc="-6" dirty="0">
              <a:solidFill>
                <a:schemeClr val="dk1"/>
              </a:solidFill>
              <a:latin typeface="Tahoma" panose="020B0604030504040204" pitchFamily="34" charset="0"/>
            </a:endParaRPr>
          </a:p>
        </p:txBody>
      </p:sp>
      <p:sp>
        <p:nvSpPr>
          <p:cNvPr id="46" name="OTLSHAPE_M_4e774c585b9d45bf81af395049d73882_Date">
            <a:extLst>
              <a:ext uri="{FF2B5EF4-FFF2-40B4-BE49-F238E27FC236}">
                <a16:creationId xmlns:a16="http://schemas.microsoft.com/office/drawing/2014/main" id="{5A06427E-2E5E-8DD9-DF5F-DBB729337988}"/>
              </a:ext>
            </a:extLst>
          </p:cNvPr>
          <p:cNvSpPr txBox="1"/>
          <p:nvPr>
            <p:custDataLst>
              <p:tags r:id="rId108"/>
            </p:custDataLst>
          </p:nvPr>
        </p:nvSpPr>
        <p:spPr>
          <a:xfrm>
            <a:off x="5784608" y="3035088"/>
            <a:ext cx="520700" cy="10731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700" spc="-6">
                <a:solidFill>
                  <a:srgbClr val="737373"/>
                </a:solidFill>
                <a:latin typeface="Tahoma" panose="020B0604030504040204" pitchFamily="34" charset="0"/>
              </a:rPr>
              <a:t>Sep 20, 2019</a:t>
            </a:r>
          </a:p>
        </p:txBody>
      </p:sp>
      <p:sp>
        <p:nvSpPr>
          <p:cNvPr id="48" name="OTLSHAPE_M_373a5f1ba43a4f2fb99f562c50c26db7_Title">
            <a:extLst>
              <a:ext uri="{FF2B5EF4-FFF2-40B4-BE49-F238E27FC236}">
                <a16:creationId xmlns:a16="http://schemas.microsoft.com/office/drawing/2014/main" id="{0E8BEA7C-9A3A-2C44-F68F-CED5C66F04BB}"/>
              </a:ext>
            </a:extLst>
          </p:cNvPr>
          <p:cNvSpPr txBox="1"/>
          <p:nvPr>
            <p:custDataLst>
              <p:tags r:id="rId109"/>
            </p:custDataLst>
          </p:nvPr>
        </p:nvSpPr>
        <p:spPr>
          <a:xfrm>
            <a:off x="5995002" y="4471380"/>
            <a:ext cx="965200" cy="24527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it-IT" sz="800" b="1" dirty="0">
                <a:solidFill>
                  <a:schemeClr val="dk1"/>
                </a:solidFill>
                <a:latin typeface="Tahoma" panose="020B0604030504040204" pitchFamily="34" charset="0"/>
              </a:rPr>
              <a:t>iPhone 12 / Mini / Pro / Pro Max</a:t>
            </a:r>
            <a:endParaRPr lang="en-US" sz="800" b="1" dirty="0">
              <a:solidFill>
                <a:schemeClr val="dk1"/>
              </a:solidFill>
              <a:latin typeface="Tahoma" panose="020B0604030504040204" pitchFamily="34" charset="0"/>
            </a:endParaRPr>
          </a:p>
        </p:txBody>
      </p:sp>
      <p:sp>
        <p:nvSpPr>
          <p:cNvPr id="49" name="OTLSHAPE_M_373a5f1ba43a4f2fb99f562c50c26db7_Date">
            <a:extLst>
              <a:ext uri="{FF2B5EF4-FFF2-40B4-BE49-F238E27FC236}">
                <a16:creationId xmlns:a16="http://schemas.microsoft.com/office/drawing/2014/main" id="{90B0053B-68C8-7762-8795-F0FED2267A0D}"/>
              </a:ext>
            </a:extLst>
          </p:cNvPr>
          <p:cNvSpPr txBox="1"/>
          <p:nvPr>
            <p:custDataLst>
              <p:tags r:id="rId110"/>
            </p:custDataLst>
          </p:nvPr>
        </p:nvSpPr>
        <p:spPr>
          <a:xfrm>
            <a:off x="6222882" y="4338665"/>
            <a:ext cx="508000" cy="10731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700" spc="-8">
                <a:solidFill>
                  <a:srgbClr val="737373"/>
                </a:solidFill>
                <a:latin typeface="Tahoma" panose="020B0604030504040204" pitchFamily="34" charset="0"/>
              </a:rPr>
              <a:t>Oct 23, 2020</a:t>
            </a:r>
          </a:p>
        </p:txBody>
      </p:sp>
      <p:sp>
        <p:nvSpPr>
          <p:cNvPr id="51" name="OTLSHAPE_M_4c91360049514f8c8172d7befdf8951c_Title">
            <a:extLst>
              <a:ext uri="{FF2B5EF4-FFF2-40B4-BE49-F238E27FC236}">
                <a16:creationId xmlns:a16="http://schemas.microsoft.com/office/drawing/2014/main" id="{79F0B5C9-170C-0058-6E96-D35B0D9D8428}"/>
              </a:ext>
            </a:extLst>
          </p:cNvPr>
          <p:cNvSpPr txBox="1"/>
          <p:nvPr>
            <p:custDataLst>
              <p:tags r:id="rId111"/>
            </p:custDataLst>
          </p:nvPr>
        </p:nvSpPr>
        <p:spPr>
          <a:xfrm>
            <a:off x="6348265" y="2156909"/>
            <a:ext cx="965200" cy="24527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it-IT" sz="800" b="1">
                <a:solidFill>
                  <a:schemeClr val="dk1"/>
                </a:solidFill>
                <a:latin typeface="Tahoma" panose="020B0604030504040204" pitchFamily="34" charset="0"/>
              </a:rPr>
              <a:t>iPhone 13 / Mini / Pro / Pro Max</a:t>
            </a:r>
            <a:endParaRPr lang="en-US" sz="800" b="1">
              <a:solidFill>
                <a:schemeClr val="dk1"/>
              </a:solidFill>
              <a:latin typeface="Tahoma" panose="020B0604030504040204" pitchFamily="34" charset="0"/>
            </a:endParaRPr>
          </a:p>
        </p:txBody>
      </p:sp>
      <p:sp>
        <p:nvSpPr>
          <p:cNvPr id="52" name="OTLSHAPE_M_4c91360049514f8c8172d7befdf8951c_Date">
            <a:extLst>
              <a:ext uri="{FF2B5EF4-FFF2-40B4-BE49-F238E27FC236}">
                <a16:creationId xmlns:a16="http://schemas.microsoft.com/office/drawing/2014/main" id="{58710892-E6FA-6167-7866-8B825B313094}"/>
              </a:ext>
            </a:extLst>
          </p:cNvPr>
          <p:cNvSpPr txBox="1"/>
          <p:nvPr>
            <p:custDataLst>
              <p:tags r:id="rId112"/>
            </p:custDataLst>
          </p:nvPr>
        </p:nvSpPr>
        <p:spPr>
          <a:xfrm>
            <a:off x="6570240" y="2427588"/>
            <a:ext cx="520700" cy="10731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700" spc="-6">
                <a:solidFill>
                  <a:srgbClr val="737373"/>
                </a:solidFill>
                <a:latin typeface="Tahoma" panose="020B0604030504040204" pitchFamily="34" charset="0"/>
              </a:rPr>
              <a:t>Sep 14, 2021</a:t>
            </a:r>
          </a:p>
        </p:txBody>
      </p:sp>
      <p:sp>
        <p:nvSpPr>
          <p:cNvPr id="54" name="OTLSHAPE_M_864ca2228dc24794b429a78a4a5b8505_Title">
            <a:extLst>
              <a:ext uri="{FF2B5EF4-FFF2-40B4-BE49-F238E27FC236}">
                <a16:creationId xmlns:a16="http://schemas.microsoft.com/office/drawing/2014/main" id="{3EC42D45-8205-DF8F-4E2A-499167BF5A2F}"/>
              </a:ext>
            </a:extLst>
          </p:cNvPr>
          <p:cNvSpPr txBox="1"/>
          <p:nvPr>
            <p:custDataLst>
              <p:tags r:id="rId113"/>
            </p:custDataLst>
          </p:nvPr>
        </p:nvSpPr>
        <p:spPr>
          <a:xfrm>
            <a:off x="6747121" y="2749731"/>
            <a:ext cx="965200" cy="24527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800" b="1" dirty="0">
                <a:solidFill>
                  <a:schemeClr val="dk1"/>
                </a:solidFill>
                <a:latin typeface="Tahoma" panose="020B0604030504040204" pitchFamily="34" charset="0"/>
              </a:rPr>
              <a:t>iPhone 14 / Plus / Pro / Pro Max</a:t>
            </a:r>
          </a:p>
        </p:txBody>
      </p:sp>
      <p:sp>
        <p:nvSpPr>
          <p:cNvPr id="55" name="OTLSHAPE_M_864ca2228dc24794b429a78a4a5b8505_Date">
            <a:extLst>
              <a:ext uri="{FF2B5EF4-FFF2-40B4-BE49-F238E27FC236}">
                <a16:creationId xmlns:a16="http://schemas.microsoft.com/office/drawing/2014/main" id="{B9640A59-0584-641B-F60B-4C9F9A184EE3}"/>
              </a:ext>
            </a:extLst>
          </p:cNvPr>
          <p:cNvSpPr txBox="1"/>
          <p:nvPr>
            <p:custDataLst>
              <p:tags r:id="rId114"/>
            </p:custDataLst>
          </p:nvPr>
        </p:nvSpPr>
        <p:spPr>
          <a:xfrm>
            <a:off x="6967932" y="3020410"/>
            <a:ext cx="520700" cy="10731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700" spc="-6">
                <a:solidFill>
                  <a:srgbClr val="737373"/>
                </a:solidFill>
                <a:latin typeface="Tahoma" panose="020B0604030504040204" pitchFamily="34" charset="0"/>
              </a:rPr>
              <a:t>Sep 16, 2022</a:t>
            </a:r>
          </a:p>
        </p:txBody>
      </p:sp>
      <p:sp>
        <p:nvSpPr>
          <p:cNvPr id="57" name="OTLSHAPE_M_820e608dea8148b0b73519534021a8b7_Title">
            <a:extLst>
              <a:ext uri="{FF2B5EF4-FFF2-40B4-BE49-F238E27FC236}">
                <a16:creationId xmlns:a16="http://schemas.microsoft.com/office/drawing/2014/main" id="{9DB4F74E-3B87-49B4-F225-5CDA8E2B349D}"/>
              </a:ext>
            </a:extLst>
          </p:cNvPr>
          <p:cNvSpPr txBox="1"/>
          <p:nvPr>
            <p:custDataLst>
              <p:tags r:id="rId115"/>
            </p:custDataLst>
          </p:nvPr>
        </p:nvSpPr>
        <p:spPr>
          <a:xfrm>
            <a:off x="7367073" y="4229740"/>
            <a:ext cx="520700" cy="12264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800" b="1" spc="-6">
                <a:solidFill>
                  <a:schemeClr val="dk1"/>
                </a:solidFill>
                <a:latin typeface="Tahoma" panose="020B0604030504040204" pitchFamily="34" charset="0"/>
              </a:rPr>
              <a:t>iPhone 15</a:t>
            </a:r>
          </a:p>
        </p:txBody>
      </p:sp>
      <p:sp>
        <p:nvSpPr>
          <p:cNvPr id="58" name="OTLSHAPE_M_820e608dea8148b0b73519534021a8b7_Date">
            <a:extLst>
              <a:ext uri="{FF2B5EF4-FFF2-40B4-BE49-F238E27FC236}">
                <a16:creationId xmlns:a16="http://schemas.microsoft.com/office/drawing/2014/main" id="{838EB9E6-9EAF-EB5B-1588-94222DFFD1D5}"/>
              </a:ext>
            </a:extLst>
          </p:cNvPr>
          <p:cNvSpPr txBox="1"/>
          <p:nvPr>
            <p:custDataLst>
              <p:tags r:id="rId116"/>
            </p:custDataLst>
          </p:nvPr>
        </p:nvSpPr>
        <p:spPr>
          <a:xfrm>
            <a:off x="7362373" y="4097025"/>
            <a:ext cx="520700" cy="10731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700" spc="-6" dirty="0">
                <a:solidFill>
                  <a:srgbClr val="737373"/>
                </a:solidFill>
                <a:latin typeface="Tahoma" panose="020B0604030504040204" pitchFamily="34" charset="0"/>
              </a:rPr>
              <a:t>Sep 15, 2023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90258ECC-AAD1-36C6-3E5F-D0E09F1BA03A}"/>
              </a:ext>
            </a:extLst>
          </p:cNvPr>
          <p:cNvSpPr txBox="1"/>
          <p:nvPr/>
        </p:nvSpPr>
        <p:spPr>
          <a:xfrm>
            <a:off x="844466" y="195486"/>
            <a:ext cx="71839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Timeline of the evolution of     iPhone product line </a:t>
            </a:r>
            <a:endParaRPr lang="en-US" sz="2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6" name="Picture 5" descr="A black background with a black screen&#10;&#10;Description automatically generated with medium confidence">
            <a:extLst>
              <a:ext uri="{FF2B5EF4-FFF2-40B4-BE49-F238E27FC236}">
                <a16:creationId xmlns:a16="http://schemas.microsoft.com/office/drawing/2014/main" id="{9B0020C6-D3FC-C396-A102-7FC61EC11728}"/>
              </a:ext>
            </a:extLst>
          </p:cNvPr>
          <p:cNvPicPr>
            <a:picLocks noChangeAspect="1"/>
          </p:cNvPicPr>
          <p:nvPr/>
        </p:nvPicPr>
        <p:blipFill>
          <a:blip r:embed="rId1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2030" y="4572379"/>
            <a:ext cx="1681234" cy="23161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3EE30977-7F75-6AF7-19F9-7D3116110D28}"/>
              </a:ext>
            </a:extLst>
          </p:cNvPr>
          <p:cNvPicPr>
            <a:picLocks noChangeAspect="1"/>
          </p:cNvPicPr>
          <p:nvPr/>
        </p:nvPicPr>
        <p:blipFill>
          <a:blip r:embed="rId120"/>
          <a:stretch>
            <a:fillRect/>
          </a:stretch>
        </p:blipFill>
        <p:spPr>
          <a:xfrm>
            <a:off x="4499992" y="211763"/>
            <a:ext cx="309383" cy="309383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47019867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ART_0" val="eyIkaWQiOiIxIiwiX3N3aW1sYW5lc1YyIjpbXSwiQ3VsdHVyZUluZm9OYW1lIjoiZW4tVVMiLCJTdHlsZU5hbWUiOiJSb2FkbWFwIiwiVmVyc2lvbiI6eyIkaWQiOiIyIiwiVmVyc2lvbiI6IjMuOS4wIiwiT3JpZ2luYWxBc3NlbWJseVZlcnNpb24iOiIzLjA5LjA4LjAwIiwiRWRpdGlvbiI6IlBsdXMiLCJMYXN0U2F2ZWRFZGl0aW9uIjozLCJJc1BsdXNFZGl0aW9uIjp0cnVlLCJJc1Byb0VkaXRpb24iOmZhbHNlfSwiRWZmZWN0IjowLCJTdHlsZSI6eyIkaWQiOiIzIiwiRGVmYXVsdERlcGVuZGVuY3lTdHlsZSI6eyIkaWQiOiI0IiwiTGluZVN0eWxlIjp7IiRpZCI6IjUiLCJMaW5lQ29sb3IiOnsiJGlkIjoiNiIsIiR0eXBlIjoiTkxSRS5Db21tb24uRG9tLlNvbGlkQ29sb3JCcnVzaCwgTkxSRS5Db21tb24iLCJDb2xvciI6eyIkaWQiOiI3IiwiQSI6MjU1LCJSIjowLCJHIjowLCJCIjowfX0sIkxpbmVXZWlnaHQiOjEuMCwiTGluZVR5cGUiOjAsIlBhcmVudFN0eWxlIjpudWxsfSwiRW5kQXJyb3doZWFkTGluZVN0eWxlIjp7IiRpZCI6IjgiLCJLaW5kIjoxLCJXaWR0aCI6MSwiTGVuZ3RoIjowLCJQYXJlbnRTdHlsZSI6bnVsbH0sIkJyaW5nVG9Gcm9udCI6dHJ1ZSwiRWxib3dSYWRpdXMiOjAuMCwiTWFyZ2luIjp7IiRpZCI6IjkiLCJUb3AiOjAuMCwiTGVmdCI6MC4wLCJSaWdodCI6MC4wLCJCb3R0b20iOjAuMH0sIlBhZGRpbmciOnsiJGlkIjoiMTAiLCJUb3AiOjAuMCwiTGVmdCI6MC4wLCJSaWdodCI6MC4wLCJCb3R0b20iOjAuMH0sIkJhY2tncm91bmQiOm51bGwsIklzVmlzaWJsZSI6dHJ1ZSwiV2lkdGgiOjAuMCwiSGVpZ2h0IjowLjAsIkJvcmRlclN0eWxlIjpudWxsLCJQYXJlbnRTdHlsZSI6bnVsbH0sIkNyaXRpY2FsUGF0aFN0eWxlIjp7IiRpZCI6IjExIiwiQ3JpdGljYWxQYXRoU3R5bGVPcHRpb25zIjoxNSwiTGluZVN0eWxlIjp7IiRpZCI6IjEyIiwiTGluZUNvbG9yIjp7IiRpZCI6IjEzIiwiJHR5cGUiOiJOTFJFLkNvbW1vbi5Eb20uU29saWRDb2xvckJydXNoLCBOTFJFLkNvbW1vbiIsIkNvbG9yIjp7IiRpZCI6IjE0IiwiQSI6MjU1LCJSIjoyMjIsIkciOjUwLCJCIjo1MH19LCJMaW5lV2VpZ2h0IjoxLjAsIkxpbmVUeXBlIjowLCJQYXJlbnRTdHlsZSI6bnVsbH0sIlRpdGxlRm9yZWdyb3VuZCI6eyIkaWQiOiIxNSIsIkNvbG9yIjp7IiRpZCI6IjE2IiwiQSI6MjU1LCJSIjoxNzYsIkciOjE5LCJCIjoyNX19LCJTaGFwZXNCYWNrZ3JvdW5kIjp7IiRpZCI6IjE3IiwiQ29sb3IiOnsiJGlkIjoiMTgiLCJBIjoyNTUsIlIiOjI1MywiRyI6MjAzLCJCIjoyMDh9fSwiU2hhcGVzQm9yZGVyU3R5bGUiOnsiJGlkIjoiMTkiLCJMaW5lQ29sb3IiOnsiJGlkIjoiMjAiLCIkdHlwZSI6Ik5MUkUuQ29tbW9uLkRvbS5Tb2xpZENvbG9yQnJ1c2gsIE5MUkUuQ29tbW9uIiwiQ29sb3IiOnsiJGlkIjoiMjEiLCJBIjoyNTUsIlIiOjIyMiwiRyI6NTAsIkIiOjUwfX0sIkxpbmVXZWlnaHQiOjEuNSwiTGluZVR5cGUiOjAsIlBhcmVudFN0eWxlIjpudWxsfSwiTWFyZ2luIjp7IiRpZCI6IjIyIiwiVG9wIjowLjAsIkxlZnQiOjAuMCwiUmlnaHQiOjAuMCwiQm90dG9tIjowLjB9LCJQYWRkaW5nIjp7IiRpZCI6IjIzIiwiVG9wIjowLjAsIkxlZnQiOjAuMCwiUmlnaHQiOjAuMCwiQm90dG9tIjowLjB9LCJCYWNrZ3JvdW5kIjpudWxsLCJJc1Zpc2libGUiOmZhbHNlLCJXaWR0aCI6MC4wLCJIZWlnaHQiOjAuMCwiQm9yZGVyU3R5bGUiOm51bGwsIlBhcmVudFN0eWxlIjpudWxsfSwiUGFuZWxzU3BhY2luZ0RlZmluaXRpb24iOnsiJGlkIjoiMjQiLCJTcGFjaW5nQWJvdmVUaW1lYmFuZCI6MTYsIlNwYWNpbmdCZWxvd1RpbWViYW5kIjoxNiwiU3BhY2luZ0Fib3ZlQmV0d2VlblN3aW1sYW5lc0FuZFRhc2tzIjoxNiwiU3BhY2luZ0JlbG93QmV0d2VlblN3aW1sYW5lc0FuZFRhc2tzIjoxNn0sIlRpbWViYW5kU3R5bGUiOnsiJGlkIjoiMjUiLCJTY2FsZU1hcmtpbmciOjAsIlNoYXBlIjoxMywiU2hhcGVTdHlsZSI6eyIkaWQiOiIyNiIsIk1hcmdpbiI6eyIkaWQiOiIyNyIsIlRvcCI6MC4wLCJMZWZ0IjoxMC4wLCJSaWdodCI6MTAuMCwiQm90dG9tIjowLjB9LCJQYWRkaW5nIjp7IiRpZCI6IjI4IiwiVG9wIjozLjAsIkxlZnQiOjEzLjAsIlJpZ2h0IjoxMy4wLCJCb3R0b20iOjMuMH0sIkJhY2tncm91bmQiOnsiJGlkIjoiMjkiLCJDb2xvciI6eyIkaWQiOiIzMCIsIkEiOjI1NSwiUiI6MCwiRyI6MCwiQiI6MH19LCJJc1Zpc2libGUiOnRydWUsIldpZHRoIjo4NTguMCwiSGVpZ2h0IjozMC4wLCJCb3JkZXJTdHlsZSI6eyIkaWQiOiIzMSIsIkxpbmVDb2xvciI6eyIkaWQiOiIzMiIsIiR0eXBlIjoiTkxSRS5Db21tb24uRG9tLlNvbGlkQ29sb3JCcnVzaCwgTkxSRS5Db21tb24iLCJDb2xvciI6eyIkaWQiOiIzMyIsIkEiOjI1NSwiUiI6MjU1LCJHIjowLCJCIjowfX0sIkxpbmVXZWlnaHQiOjAuMCwiTGluZVR5cGUiOjAsIlBhcmVudFN0eWxlIjpudWxsfSwiUGFyZW50U3R5bGUiOm51bGx9LCJNaWRkbGVUaWVyU2hhcGVTdHlsZSI6eyIkaWQiOiIzNCIsIk1hcmdpbiI6eyIkcmVmIjoiMjcifSwiUGFkZGluZyI6eyIkcmVmIjoiMjgifSwiQmFja2dyb3VuZCI6eyIkcmVmIjoiMjkifSwiSXNWaXNpYmxlIjp0cnVlLCJXaWR0aCI6ODU4LjAsIkhlaWdodCI6MzAuMCwiQm9yZGVyU3R5bGUiOm51bGwsIlBhcmVudFN0eWxlIjpudWxsfSwiQm90dG9tVGllclNoYXBlU3R5bGUiOnsiJGlkIjoiMzUiLCJNYXJnaW4iOnsiJHJlZiI6IjI3In0sIlBhZGRpbmciOnsiJHJlZiI6IjI4In0sIkJhY2tncm91bmQiOnsiJHJlZiI6IjI5In0sIklzVmlzaWJsZSI6dHJ1ZSwiV2lkdGgiOjg1OC4wLCJIZWlnaHQiOjMwLjAsIkJvcmRlclN0eWxlIjpudWxsLCJQYXJlbnRTdHlsZSI6bnVsbH0sIlJpZ2h0RW5kQ2Fwc1N0eWxlIjp7IiRpZCI6IjM2IiwiRm9udFNldHRpbmdzIjp7IiRpZCI6IjM3IiwiRm9udFNpemUiOjE4LCJGb250TmFtZSI6IkNhbGlicmkiLCJJc0JvbGQiOnRydWUsIklzSXRhbGljIjpmYWxzZSwiSXNVbmRlcmxpbmVkIjpmYWxzZSwiUGFyZW50U3R5bGUiOm51bGx9LCJBdXRvU2l6ZSI6MCwiRm9yZWdyb3VuZCI6eyIkaWQiOiIzOCIsIkNvbG9yIjp7IiRpZCI6IjM5IiwiQSI6MjU1LCJSIjoxMTUsIkciOjExNSwiQiI6MTE1fX0sIk1heFdpZHRoIjoiSW5maW5pdHkiLCJNYXhIZWlnaHQiOiJJbmZpbml0eSIsIlNtYXJ0Rm9yZWdyb3VuZElzQWN0aXZlIjpmYWxzZSwiSG9yaXpvbnRhbEFsaWdubWVudCI6MCwiVmVydGljYWxBbGlnbm1lbnQiOjAsIlNtYXJ0Rm9yZWdyb3VuZCI6bnVsbCwiQmFja2dyb3VuZEZpbGxUeXBlIjowLCJNYXJnaW4iOnsiJGlkIjoiNDAiLCJUb3AiOjAuMCwiTGVmdCI6MC4wLCJSaWdodCI6MjAuMCwiQm90dG9tIjowLjB9LCJQYWRkaW5nIjp7IiRpZCI6IjQxIiwiVG9wIjowLjAsIkxlZnQiOjAuMCwiUmlnaHQiOjAuMCwiQm90dG9tIjowLjB9LCJCYWNrZ3JvdW5kIjp7IiRpZCI6IjQyIiwiQ29sb3IiOnsiJGlkIjoiNDMiLCJBIjo4OSwiUiI6MCwiRyI6MCwiQiI6MH19LCJJc1Zpc2libGUiOmZhbHNlLCJXaWR0aCI6MC4wLCJIZWlnaHQiOjAuMCwiQm9yZGVyU3R5bGUiOm51bGwsIlBhcmVudFN0eWxlIjpudWxsfSwiTGVmdEVuZENhcHNTdHlsZSI6eyIkaWQiOiI0NCIsIkZvbnRTZXR0aW5ncyI6eyIkaWQiOiI0NSIsIkZvbnRTaXplIjoxOCwiRm9udE5hbWUiOiJDYWxpYnJpIiwiSXNCb2xkIjp0cnVlLCJJc0l0YWxpYyI6ZmFsc2UsIklzVW5kZXJsaW5lZCI6ZmFsc2UsIlBhcmVudFN0eWxlIjpudWxsfSwiQXV0b1NpemUiOjAsIkZvcmVncm91bmQiOnsiJGlkIjoiNDYiLCJDb2xvciI6eyIkaWQiOiI0NyIsIkEiOjI1NSwiUiI6MTE1LCJHIjoxMTUsIkIiOjExNX19LCJNYXhXaWR0aCI6IkluZmluaXR5IiwiTWF4SGVpZ2h0IjoiSW5maW5pdHkiLCJTbWFydEZvcmVncm91bmRJc0FjdGl2ZSI6ZmFsc2UsIkhvcml6b250YWxBbGlnbm1lbnQiOjAsIlZlcnRpY2FsQWxpZ25tZW50IjowLCJTbWFydEZvcmVncm91bmQiOm51bGwsIkJhY2tncm91bmRGaWxsVHlwZSI6MCwiTWFyZ2luIjp7IiRpZCI6IjQ4IiwiVG9wIjowLjAsIkxlZnQiOjIwLjAsIlJpZ2h0IjowLjAsIkJvdHRvbSI6MC4wfSwiUGFkZGluZyI6eyIkaWQiOiI0OSIsIlRvcCI6MC4wLCJMZWZ0IjowLjAsIlJpZ2h0IjowLjAsIkJvdHRvbSI6MC4wfSwiQmFja2dyb3VuZCI6eyIkaWQiOiI1MCIsIkNvbG9yIjp7IiRyZWYiOiI0MyJ9fSwiSXNWaXNpYmxlIjpmYWxzZSwiV2lkdGgiOjAuMCwiSGVpZ2h0IjowLjAsIkJvcmRlclN0eWxlIjpudWxsLCJQYXJlbnRTdHlsZSI6bnVsbH0sIlRvZGF5VGV4dFN0eWxlIjp7IiRpZCI6IjUxIiwiRm9udFNldHRpbmdzIjp7IiRpZCI6IjUyIiwiRm9udFNpemUiOjEyLCJGb250TmFtZSI6IkNhbGlicmkiLCJJc0JvbGQiOmZhbHNlLCJJc0l0YWxpYyI6ZmFsc2UsIklzVW5kZXJsaW5lZCI6ZmFsc2UsIlBhcmVudFN0eWxlIjpudWxsfSwiQXV0b1NpemUiOjAsIkZvcmVncm91bmQiOnsiJGlkIjoiNTMiLCJDb2xvciI6eyIkaWQiOiI1NCIsIkEiOjI1NSwiUiI6MCwiRyI6MCwiQiI6MH19LCJNYXhXaWR0aCI6MjAwLjAsIk1heEhlaWdodCI6IkluZmluaXR5IiwiU21hcnRGb3JlZ3JvdW5kSXNBY3RpdmUiOmZhbHNlLCJIb3Jpem9udGFsQWxpZ25tZW50IjowLCJWZXJ0aWNhbEFsaWdubWVudCI6MCwiU21hcnRGb3JlZ3JvdW5kIjpudWxsLCJCYWNrZ3JvdW5kRmlsbFR5cGUiOjAsIk1hcmdpbiI6eyIkaWQiOiI1NSIsIlRvcCI6MC4wLCJMZWZ0IjowLjAsIlJpZ2h0IjowLjAsIkJvdHRvbSI6MC4wfSwiUGFkZGluZyI6eyIkaWQiOiI1NiIsIlRvcCI6MC4wLCJMZWZ0IjowLjAsIlJpZ2h0IjowLjAsIkJvdHRvbSI6MC4wfSwiQmFja2dyb3VuZCI6eyIkaWQiOiI1NyIsIkNvbG9yIjp7IiRyZWYiOiI0MyJ9fSwiSXNWaXNpYmxlIjp0cnVlLCJXaWR0aCI6MC4wLCJIZWlnaHQiOjAuMCwiQm9yZGVyU3R5bGUiOm51bGwsIlBhcmVudFN0eWxlIjpudWxsfSwiVG9kYXlNYXJrZXJTdHlsZSI6eyIkaWQiOiI1OCIsIk1hcmdpbiI6eyIkaWQiOiI1OSIsIlRvcCI6MC4wLCJMZWZ0IjowLjAsIlJpZ2h0IjowLjAsIkJvdHRvbSI6MC4wfSwiUGFkZGluZyI6eyIkaWQiOiI2MCIsIlRvcCI6MC4wLCJMZWZ0IjowLjAsIlJpZ2h0IjowLjAsIkJvdHRvbSI6MC4wfSwiQmFja2dyb3VuZCI6eyIkaWQiOiI2MSIsIkNvbG9yIjp7IiRpZCI6IjYyIiwiQSI6MjU1LCJSIjoyNTUsIkciOjAsIkIiOjB9fSwiSXNWaXNpYmxlIjp0cnVlLCJXaWR0aCI6MC4wLCJIZWlnaHQiOjAuMCwiQm9yZGVyU3R5bGUiOm51bGwsIlBhcmVudFN0eWxlIjpudWxsfSwiU2NhbGVTdHlsZSI6eyIkaWQiOiI2MyIsIlNoYXBlIjo0LCJTaG93U2VnbWVudFNlcGFyYXRvcnMiOnRydWUsIlNlZ21lbnRTZXBhcmF0b3JPcGFjaXR5IjozMCwiSGFzQmVlblZpc2libGVCZWZvcmUiOnRydWUsIkZvbnRTZXR0aW5ncyI6eyIkaWQiOiI2NCIsIkZvbnRTaXplIjo5LCJGb250TmFtZSI6IlRhaG9tYSIsIklzQm9sZCI6ZmFsc2UsIklzSXRhbGljIjpmYWxzZSwiSXNVbmRlcmxpbmVkIjpmYWxzZSwiUGFyZW50U3R5bGUiOm51bGx9LCJBdXRvU2l6ZSI6MCwiRm9yZWdyb3VuZCI6eyIkaWQiOiI2NSIsIkNvbG9yIjp7IiRpZCI6IjY2IiwiQSI6MjU1LCJSIjoyNTUsIkciOjI1NSwiQiI6MjU1fX0sIk1heFdpZHRoIjoyMDAuMCwiTWF4SGVpZ2h0IjoiSW5maW5pdHkiLCJTbWFydEZvcmVncm91bmRJc0FjdGl2ZSI6ZmFsc2UsIkhvcml6b250YWxBbGlnbm1lbnQiOjAsIlZlcnRpY2FsQWxpZ25tZW50IjoxLCJTbWFydEZvcmVncm91bmQiOm51bGwsIkJhY2tncm91bmRGaWxsVHlwZSI6MCwiTWFyZ2luIjp7IiRpZCI6IjY3IiwiVG9wIjowLjAsIkxlZnQiOjUuMCwiUmlnaHQiOjAuMCwiQm90dG9tIjowLjB9LCJQYWRkaW5nIjp7IiRpZCI6IjY4IiwiVG9wIjowLjAsIkxlZnQiOjAuMCwiUmlnaHQiOjAuMCwiQm90dG9tIjowLjB9LCJCYWNrZ3JvdW5kIjp7IiRpZCI6IjY5IiwiQ29sb3IiOnsiJHJlZiI6IjQzIn19LCJJc1Zpc2libGUiOnRydWUsIldpZHRoIjowLjAsIkhlaWdodCI6MC4wLCJCb3JkZXJTdHlsZSI6bnVsbCwiUGFyZW50U3R5bGUiOm51bGx9LCJTaW5nbGVTY2FsZVNoYXBlU3R5bGUiOnsiJGlkIjoiNzAiLCJTaGFwZSI6NCwiSGVpZ2h0IjozMC4wfSwiTWlkZGxlVGllclNjYWxlU3R5bGUiOnsiJGlkIjoiNzEiLCJTaGFwZSI6NCwiU2hvd1NlZ21lbnRTZXBhcmF0b3JzIjp0cnVlLCJTZWdtZW50U2VwYXJhdG9yT3BhY2l0eSI6MzAsIkhhc0JlZW5WaXNpYmxlQmVmb3JlIjpmYWxzZSwiRm9udFNldHRpbmdzIjp7IiRpZCI6IjcyIiwiRm9udFNpemUiOjEwLCJGb250TmFtZSI6IlNlZ29lIFVJIiwiSXNCb2xkIjpmYWxzZSwiSXNJdGFsaWMiOmZhbHNlLCJJc1VuZGVybGluZWQiOmZhbHNlLCJQYXJlbnRTdHlsZSI6bnVsbH0sIkF1dG9TaXplIjowLCJGb3JlZ3JvdW5kIjp7IiRyZWYiOiI2NSJ9LCJNYXhXaWR0aCI6MjAwLjAsIk1heEhlaWdodCI6IkluZmluaXR5IiwiU21hcnRGb3JlZ3JvdW5kSXNBY3RpdmUiOmZhbHNlLCJIb3Jpem9udGFsQWxpZ25tZW50IjowLCJWZXJ0aWNhbEFsaWdubWVudCI6MSwiU21hcnRGb3JlZ3JvdW5kIjpudWxsLCJCYWNrZ3JvdW5kRmlsbFR5cGUiOjAsIk1hcmdpbiI6eyIkcmVmIjoiNjcifSwiUGFkZGluZyI6eyIkcmVmIjoiNjgifSwiQmFja2dyb3VuZCI6eyIkcmVmIjoiNjkifSwiSXNWaXNpYmxlIjpmYWxzZSwiV2lkdGgiOjAuMCwiSGVpZ2h0IjowLjAsIkJvcmRlclN0eWxlIjpudWxsLCJQYXJlbnRTdHlsZSI6bnVsbH0sIkJvdHRvbVRpZXJTY2FsZVN0eWxlIjp7IiRpZCI6IjczIiwiU2hhcGUiOjQsIlNob3dTZWdtZW50U2VwYXJhdG9ycyI6dHJ1ZSwiU2VnbWVudFNlcGFyYXRvck9wYWNpdHkiOjMwLCJIYXNCZWVuVmlzaWJsZUJlZm9yZSI6ZmFsc2UsIkZvbnRTZXR0aW5ncyI6eyIkaWQiOiI3NCIsIkZvbnRTaXplIjoxMCwiRm9udE5hbWUiOiJTZWdvZSBVSSIsIklzQm9sZCI6ZmFsc2UsIklzSXRhbGljIjpmYWxzZSwiSXNVbmRlcmxpbmVkIjpmYWxzZSwiUGFyZW50U3R5bGUiOm51bGx9LCJBdXRvU2l6ZSI6MCwiRm9yZWdyb3VuZCI6eyIkcmVmIjoiNjUifSwiTWF4V2lkdGgiOjIwMC4wLCJNYXhIZWlnaHQiOiJJbmZpbml0eSIsIlNtYXJ0Rm9yZWdyb3VuZElzQWN0aXZlIjpmYWxzZSwiSG9yaXpvbnRhbEFsaWdubWVudCI6MCwiVmVydGljYWxBbGlnbm1lbnQiOjEsIlNtYXJ0Rm9yZWdyb3VuZCI6bnVsbCwiQmFja2dyb3VuZEZpbGxUeXBlIjowLCJNYXJnaW4iOnsiJHJlZiI6IjY3In0sIlBhZGRpbmciOnsiJHJlZiI6IjY4In0sIkJhY2tncm91bmQiOnsiJHJlZiI6IjY5In0sIklzVmlzaWJsZSI6ZmFsc2UsIldpZHRoIjowLjAsIkhlaWdodCI6MC4wLCJCb3JkZXJTdHlsZSI6bnVsbCwiUGFyZW50U3R5bGUiOm51bGx9LCJFbGFwc2VkVGltZUJhY2tncm91bmQiOnsiJGlkIjoiNzUiLCJDb2xvciI6eyIkaWQiOiI3NiIsIkEiOjc2LCJSIjoyNTUsIkciOjAsIkIiOjB9fSwiQXBwZW5kWWVhck9uWWVhckNoYW5nZSI6dHJ1ZSwiRWxhcHNlZFRpbWVGb3JtYXQiOjAsIlRvZGF5TWFya2VyUG9zaXRpb24iOjAsIlF1aWNrUG9zaXRpb24iOjMsIkFic29sdXRlUG9zaXRpb24iOjI2Ni4yNSwiTWFyZ2luIjp7IiRpZCI6Ijc3IiwiVG9wIjowLjAsIkxlZnQiOjEwLjAsIlJpZ2h0IjoxMC4wLCJCb3R0b20iOjAuMH0sIlBhZGRpbmciOnsiJGlkIjoiNzgiLCJUb3AiOjAuMCwiTGVmdCI6MC4wLCJSaWdodCI6MC4wLCJCb3R0b20iOjAuMH0sIkJhY2tncm91bmQiOnsiJGlkIjoiNzkiLCJDb2xvciI6eyIkaWQiOiI4MCIsIkEiOjI1NSwiUiI6MTE1LCJHIjoxMTUsIkIiOjExNX19LCJJc1Zpc2libGUiOnRydWUsIldpZHRoIjowLjAsIkhlaWdodCI6MC4wLCJCb3JkZXJTdHlsZSI6bnVsbCwiUGFyZW50U3R5bGUiOm51bGx9LCJEZWZhdWx0TWlsZXN0b25lU3R5bGUiOnsiJGlkIjoiODEiLCJTaGFwZSI6NCwiQ29ubmVjdG9yTWFyZ2luIjp7IiRpZCI6IjgyIiwiVG9wIjowLjAsIkxlZnQiOjIuMCwiUmlnaHQiOjIuMCwiQm90dG9tIjowLjB9LCJDb25uZWN0b3JTdHlsZSI6eyIkaWQiOiI4MyIsIkxpbmVDb2xvciI6eyIkaWQiOiI4NCIsIiR0eXBlIjoiTkxSRS5Db21tb24uRG9tLlNvbGlkQ29sb3JCcnVzaCwgTkxSRS5Db21tb24iLCJDb2xvciI6eyIkaWQiOiI4NSIsIkEiOjI1NSwiUiI6MzEsIkciOjczLCJCIjoxMjZ9fSwiTGluZVdlaWdodCI6MS4wLCJMaW5lVHlwZSI6MCwiUGFyZW50U3R5bGUiOm51bGx9LCJJc0JlbG93VGltZWJhbmQiOmZhbHNlLCJQb3NpdGlvbk9uVGFzayI6MCwiSGlkZURhdGUiOmZhbHNlLCJTaGFwZVNpemUiOjMsIlNwYWNpbmciOjIuMCwiUGFkZGluZyI6eyIkaWQiOiI4NiIsIlRvcCI6Ny4wLCJMZWZ0IjozLjAsIlJpZ2h0IjowLjAsIkJvdHRvbSI6Mi4wfSwiU2hhcGVTdHlsZSI6eyIkaWQiOiI4NyIsIk1hcmdpbiI6eyIkaWQiOiI4OCIsIlRvcCI6MC4wLCJMZWZ0IjowLjAsIlJpZ2h0IjowLjAsIkJvdHRvbSI6MC4wfSwiUGFkZGluZyI6eyIkaWQiOiI4OSIsIlRvcCI6MC4wLCJMZWZ0IjowLjAsIlJpZ2h0IjowLjAsIkJvdHRvbSI6MC4wfSwiQmFja2dyb3VuZCI6eyIkaWQiOiI5MCIsIkNvbG9yIjp7IiRpZCI6IjkxIiwiQSI6MjU1LCJSIjowLCJHIjoxMTQsIkIiOjE4OH19LCJJc1Zpc2libGUiOnRydWUsIldpZHRoIjoxMC4wLCJIZWlnaHQiOjE1LjAsIkJvcmRlclN0eWxlIjp7IiRpZCI6IjkyIiwiTGluZUNvbG9yIjp7IiRpZCI6IjkzIiwiJHR5cGUiOiJOTFJFLkNvbW1vbi5Eb20uU29saWRDb2xvckJydXNoLCBOTFJFLkNvbW1vbiIsIkNvbG9yIjp7IiRpZCI6Ijk0IiwiQSI6MjU1LCJSIjoyNTUsIkciOjAsIkIiOjB9fSwiTGluZVdlaWdodCI6MC4wLCJMaW5lVHlwZSI6MCwiUGFyZW50U3R5bGUiOm51bGx9LCJQYXJlbnRTdHlsZSI6bnVsbH0sIlRpdGxlU3R5bGUiOnsiJGlkIjoiOTUiLCJGb250U2V0dGluZ3MiOnsiJGlkIjoiOTYiLCJGb250U2l6ZSI6OCwiRm9udE5hbWUiOiJUYWhvbWEiLCJJc0JvbGQiOnRydWUsIklzSXRhbGljIjpmYWxzZSwiSXNVbmRlcmxpbmVkIjpmYWxzZSwiUGFyZW50U3R5bGUiOm51bGx9LCJBdXRvU2l6ZSI6MCwiRm9yZWdyb3VuZCI6eyIkaWQiOiI5NyIsIkNvbG9yIjp7IiRpZCI6Ijk4IiwiQSI6MjU1LCJSIjowLCJHIjowLCJCIjowfX0sIk1heFdpZHRoIjoyMDAuMCwiTWF4SGVpZ2h0IjoiSW5maW5pdHkiLCJTbWFydEZvcmVncm91bmRJc0FjdGl2ZSI6ZmFsc2UsIkhvcml6b250YWxBbGlnbm1lbnQiOjAsIlZlcnRpY2FsQWxpZ25tZW50IjowLCJTbWFydEZvcmVncm91bmQiOm51bGwsIkJhY2tncm91bmRGaWxsVHlwZSI6MCwiTWFyZ2luIjp7IiRpZCI6Ijk5IiwiVG9wIjowLjAsIkxlZnQiOjAuMCwiUmlnaHQiOjAuMCwiQm90dG9tIjowLjB9LCJQYWRkaW5nIjp7IiRpZCI6IjEwMCIsIlRvcCI6MC4wLCJMZWZ0IjowLjAsIlJpZ2h0IjowLjAsIkJvdHRvbSI6MC4wfSwiQmFja2dyb3VuZCI6eyIkaWQiOiIxMDEiLCJDb2xvciI6eyIkcmVmIjoiNDMifX0sIklzVmlzaWJsZSI6dHJ1ZSwiV2lkdGgiOjAuMCwiSGVpZ2h0IjowLjAsIkJvcmRlclN0eWxlIjpudWxsLCJQYXJlbnRTdHlsZSI6bnVsbH0sIkRhdGVTdHlsZSI6eyIkaWQiOiIxMDIiLCJGb250U2V0dGluZ3MiOnsiJGlkIjoiMTAzIiwiRm9udFNpemUiOjcsIkZvbnROYW1lIjoiVGFob21hIiwiSXNCb2xkIjpmYWxzZSwiSXNJdGFsaWMiOmZhbHNlLCJJc1VuZGVybGluZWQiOmZhbHNlLCJQYXJlbnRTdHlsZSI6bnVsbH0sIkF1dG9TaXplIjowLCJGb3JlZ3JvdW5kIjp7IiRpZCI6IjEwNCIsIkNvbG9yIjp7IiRpZCI6IjEwNSIsIkEiOjI1NSwiUiI6MTE1LCJHIjoxMTUsIkIiOjExNX19LCJNYXhXaWR0aCI6MjAwLjAsIk1heEhlaWdodCI6IkluZmluaXR5IiwiU21hcnRGb3JlZ3JvdW5kSXNBY3RpdmUiOmZhbHNlLCJIb3Jpem9udGFsQWxpZ25tZW50IjowLCJWZXJ0aWNhbEFsaWdubWVudCI6MCwiU21hcnRGb3JlZ3JvdW5kIjpudWxsLCJCYWNrZ3JvdW5kRmlsbFR5cGUiOjAsIk1hcmdpbiI6eyIkaWQiOiIxMDYiLCJUb3AiOjAuMCwiTGVmdCI6MC4wLCJSaWdodCI6MC4wLCJCb3R0b20iOjAuMH0sIlBhZGRpbmciOnsiJGlkIjoiMTA3IiwiVG9wIjowLjAsIkxlZnQiOjAuMCwiUmlnaHQiOjAuMCwiQm90dG9tIjowLjB9LCJCYWNrZ3JvdW5kIjp7IiRpZCI6IjEwOCIsIkNvbG9yIjp7IiRyZWYiOiI0MyJ9fSwiSXNWaXNpYmxlIjp0cnVlLCJXaWR0aCI6MC4wLCJIZWlnaHQiOjAuMCwiQm9yZGVyU3R5bGUiOm51bGwsIlBhcmVudFN0eWxlIjpudWxsfSwiRGF0ZUZvcm1hdCI6eyIkaWQiOiIxMDkiLCJGb3JtYXRTdHJpbmciOiJNTU0gZCwgeXl5eSIsIlNlcGFyYXRvciI6Ii8iLCJVc2VJbnRlcm5hdGlvbmFsRGF0ZUZvcm1hdCI6ZmFsc2UsIkRhdGVJc1Zpc2libGUiOnRydWUsIlRpbWVJc1Zpc2libGUiOmZhbHNlLCJIb3VyRGlnaXRzIjoxLCJBbVBtRGVzaWduYXRvciI6MiwiVHJpbTAwTWludXRlcyI6ZmFsc2UsIkxhc3RLbm93blZpc2liaWxpdHlTdGF0ZSI6eyIkaWQiOiIxMTAiLCJEYXRlUGFydElzVmlzaWJsZSI6dHJ1ZSwiVGltZVBhcnRJc1Zpc2libGUiOmZhbHNlfX0sIldlZWtOdW1iZXJpbmciOnsiJGlkIjoiMTExIiwiRm9ybWF0IjowLCJJc1Zpc2libGUiOmZhbHNlLCJMYXN0S25vd25WaXNpYmlsaXR5U3RhdGUiOmZhbHNlfSwiSXNWaXNpYmxlIjp0cnVlLCJQYXJlbnRTdHlsZSI6bnVsbH0sIkRlZmF1bHRUYXNrU3R5bGUiOnsiJGlkIjoiMTEyIiwiU2hhcGUiOjMsIlNoYXBlVGhpY2tuZXNzIjoxLCJEdXJhdGlvbkZvcm1hdCI6MCwiSW5jbHVkZU5vbldvcmtpbmdEYXlzSW5EdXJhdGlvbiI6ZmFsc2UsIlBlcmNlbnRhZ2VDb21wbGV0ZVN0eWxlIjp7IiRpZCI6IjExMyIsIkZvbnRTZXR0aW5ncyI6eyIkaWQiOiIxMTQiLCJGb250U2l6ZSI6MTAsIkZvbnROYW1lIjoiQ2FsaWJyaSIsIklzQm9sZCI6ZmFsc2UsIklzSXRhbGljIjpmYWxzZSwiSXNVbmRlcmxpbmVkIjpmYWxzZSwiUGFyZW50U3R5bGUiOm51bGx9LCJBdXRvU2l6ZSI6MCwiRm9yZWdyb3VuZCI6eyIkaWQiOiIxMTUiLCJDb2xvciI6eyIkaWQiOiIxMTYiLCJBIjoyNTUsIlIiOjE5MiwiRyI6ODAsIkIiOjc3fX0sIk1heFdpZHRoIjoyMDAuMCwiTWF4SGVpZ2h0IjoiSW5maW5pdHkiLCJTbWFydEZvcmVncm91bmRJc0FjdGl2ZSI6ZmFsc2UsIkhvcml6b250YWxBbGlnbm1lbnQiOjAsIlZlcnRpY2FsQWxpZ25tZW50IjowLCJTbWFydEZvcmVncm91bmQiOm51bGwsIkJhY2tncm91bmRGaWxsVHlwZSI6MCwiTWFyZ2luIjp7IiRpZCI6IjExNyIsIlRvcCI6MC4wLCJMZWZ0IjowLjAsIlJpZ2h0IjowLjAsIkJvdHRvbSI6MC4wfSwiUGFkZGluZyI6eyIkaWQiOiIxMTgiLCJUb3AiOjAuMCwiTGVmdCI6MC4wLCJSaWdodCI6MC4wLCJCb3R0b20iOjAuMH0sIkJhY2tncm91bmQiOnsiJGlkIjoiMTE5IiwiQ29sb3IiOnsiJHJlZiI6IjQzIn19LCJJc1Zpc2libGUiOnRydWUsIldpZHRoIjowLjAsIkhlaWdodCI6MC4wLCJCb3JkZXJTdHlsZSI6bnVsbCwiUGFyZW50U3R5bGUiOm51bGx9LCJEdXJhdGlvblN0eWxlIjp7IiRpZCI6IjEyMCIsIkZvbnRTZXR0aW5ncyI6eyIkaWQiOiIxMjEiLCJGb250U2l6ZSI6MTAsIkZvbnROYW1lIjoiQ2FsaWJyaSIsIklzQm9sZCI6ZmFsc2UsIklzSXRhbGljIjpmYWxzZSwiSXNVbmRlcmxpbmVkIjpmYWxzZSwiUGFyZW50U3R5bGUiOm51bGx9LCJBdXRvU2l6ZSI6MCwiRm9yZWdyb3VuZCI6eyIkaWQiOiIxMjIiLCJDb2xvciI6eyIkaWQiOiIxMjMiLCJBIjoyNTUsIlIiOjE5MiwiRyI6ODAsIkIiOjc3fX0sIk1heFdpZHRoIjoyMDAuMCwiTWF4SGVpZ2h0IjoiSW5maW5pdHkiLCJTbWFydEZvcmVncm91bmRJc0FjdGl2ZSI6ZmFsc2UsIkhvcml6b250YWxBbGlnbm1lbnQiOjAsIlZlcnRpY2FsQWxpZ25tZW50IjowLCJTbWFydEZvcmVncm91bmQiOm51bGwsIkJhY2tncm91bmRGaWxsVHlwZSI6MCwiTWFyZ2luIjp7IiRpZCI6IjEyNCIsIlRvcCI6MC4wLCJMZWZ0IjowLjAsIlJpZ2h0IjowLjAsIkJvdHRvbSI6MC4wfSwiUGFkZGluZyI6eyIkaWQiOiIxMjUiLCJUb3AiOjAuMCwiTGVmdCI6MC4wLCJSaWdodCI6MC4wLCJCb3R0b20iOjAuMH0sIkJhY2tncm91bmQiOnsiJGlkIjoiMTI2IiwiQ29sb3IiOnsiJHJlZiI6IjQzIn19LCJJc1Zpc2libGUiOnRydWUsIldpZHRoIjowLjAsIkhlaWdodCI6MC4wLCJCb3JkZXJTdHlsZSI6bnVsbCwiUGFyZW50U3R5bGUiOm51bGx9LCJIb3Jpem9udGFsQ29ubmVjdG9yU3R5bGUiOnsiJGlkIjoiMTI3IiwiTGluZUNvbG9yIjp7IiRpZCI6IjEyOCIsIiR0eXBlIjoiTkxSRS5Db21tb24uRG9tLlNvbGlkQ29sb3JCcnVzaCwgTkxSRS5Db21tb24iLCJDb2xvciI6eyIkaWQiOiIxMjkiLCJBIjoyNTUsIlIiOjIwNCwiRyI6MjA0LCJCIjoyMDR9fSwiTGluZVdlaWdodCI6MS4wLCJMaW5lVHlwZSI6MCwiUGFyZW50U3R5bGUiOm51bGx9LCJWZXJ0aWNhbENvbm5lY3RvclN0eWxlIjp7IiRpZCI6IjEzMCIsIkxpbmVDb2xvciI6eyIkaWQiOiIxMzEiLCIkdHlwZSI6Ik5MUkUuQ29tbW9uLkRvbS5Tb2xpZENvbG9yQnJ1c2gsIE5MUkUuQ29tbW9uIiwiQ29sb3IiOnsiJGlkIjoiMTMyIiwiQSI6MjU1LCJSIjoyMDQsIkciOjIwNCwiQiI6MjA0fX0sIkxpbmVXZWlnaHQiOjAuMCwiTGluZVR5cGUiOjAsIlBhcmVudFN0eWxlIjpudWxsfSwiTWFyZ2luIjpudWxsLCJTdGFydERhdGVQb3NpdGlvbiI6NCwiRW5kRGF0ZVBvc2l0aW9uIjo0LCJEYXRlSXNWaXNpYmxlIjp0cnVlLCJUaXRsZVBvc2l0aW9uIjoyLCJEdXJhdGlvblBvc2l0aW9uIjo2LCJQZXJjZW50YWdlQ29tcGxldGVkUG9zaXRpb24iOjYsIlNwYWNpbmciOjMsIklzQmVsb3dUaW1lYmFuZCI6ZmFsc2UsIlBlcmNlbnRhZ2VDb21wbGV0ZVNoYXBlT3BhY2l0eSI6MzUsIlNoYXBlU3R5bGUiOnsiJGlkIjoiMTMzIiwiTWFyZ2luIjp7IiRpZCI6IjEzNCIsIlRvcCI6MC4wLCJMZWZ0Ijo0LjAsIlJpZ2h0Ijo0LjAsIkJvdHRvbSI6MC4wfSwiUGFkZGluZyI6eyIkaWQiOiIxMzUiLCJUb3AiOjAuMCwiTGVmdCI6MC4wLCJSaWdodCI6MC4wLCJCb3R0b20iOjAuMH0sIkJhY2tncm91bmQiOnsiJGlkIjoiMTM2IiwiQ29sb3IiOnsiJGlkIjoiMTM3IiwiQSI6MjU1LCJSIjoxMTIsIkciOjE3MSwiQiI6NDd9fSwiSXNWaXNpYmxlIjp0cnVlLCJXaWR0aCI6MC4wLCJIZWlnaHQiOjE2LjAsIkJvcmRlclN0eWxlIjp7IiRpZCI6IjEzOCIsIkxpbmVDb2xvciI6eyIkaWQiOiIxMzkiLCIkdHlwZSI6Ik5MUkUuQ29tbW9uLkRvbS5Tb2xpZENvbG9yQnJ1c2gsIE5MUkUuQ29tbW9uIiwiQ29sb3IiOnsiJGlkIjoiMTQwIiwiQSI6MjU1LCJSIjoyNTUsIkciOjAsIkIiOjB9fSwiTGluZVdlaWdodCI6MC4wLCJMaW5lVHlwZSI6MCwiUGFyZW50U3R5bGUiOm51bGx9LCJQYXJlbnRTdHlsZSI6bnVsbH0sIlRpdGxlU3R5bGUiOnsiJGlkIjoiMTQxIiwiRm9udFNldHRpbmdzIjp7IiRpZCI6IjE0MiIsIkZvbnRTaXplIjo5LCJGb250TmFtZSI6IlRhaG9tYSIsIklzQm9sZCI6dHJ1ZSwiSXNJdGFsaWMiOmZhbHNlLCJJc1VuZGVybGluZWQiOmZhbHNlLCJQYXJlbnRTdHlsZSI6bnVsbH0sIkF1dG9TaXplIjowLCJGb3JlZ3JvdW5kIjp7IiRpZCI6IjE0MyIsIkNvbG9yIjp7IiRpZCI6IjE0NCIsIkEiOjI1NSwiUiI6MCwiRyI6MCwiQiI6MH19LCJNYXhXaWR0aCI6NzIwLjAsIk1heEhlaWdodCI6IkluZmluaXR5IiwiU21hcnRGb3JlZ3JvdW5kSXNBY3RpdmUiOmZhbHNlLCJIb3Jpem9udGFsQWxpZ25tZW50IjoxLCJWZXJ0aWNhbEFsaWdubWVudCI6MCwiU21hcnRGb3JlZ3JvdW5kIjpudWxsLCJCYWNrZ3JvdW5kRmlsbFR5cGUiOjAsIk1hcmdpbiI6eyIkaWQiOiIxNDUiLCJUb3AiOjAuMCwiTGVmdCI6MC4wLCJSaWdodCI6MC4wLCJCb3R0b20iOjAuMH0sIlBhZGRpbmciOnsiJGlkIjoiMTQ2IiwiVG9wIjowLjAsIkxlZnQiOjAuMCwiUmlnaHQiOjAuMCwiQm90dG9tIjowLjB9LCJCYWNrZ3JvdW5kIjp7IiRpZCI6IjE0NyIsIkNvbG9yIjp7IiRyZWYiOiI0MyJ9fSwiSXNWaXNpYmxlIjp0cnVlLCJXaWR0aCI6MC4wLCJIZWlnaHQiOjAuMCwiQm9yZGVyU3R5bGUiOm51bGwsIlBhcmVudFN0eWxlIjpudWxsfSwiRGF0ZVN0eWxlIjp7IiRpZCI6IjE0OCIsIkZvbnRTZXR0aW5ncyI6eyIkaWQiOiIxNDkiLCJGb250U2l6ZSI6OCwiRm9udE5hbWUiOiJUYWhvbWEiLCJJc0JvbGQiOmZhbHNlLCJJc0l0YWxpYyI6ZmFsc2UsIklzVW5kZXJsaW5lZCI6ZmFsc2UsIlBhcmVudFN0eWxlIjpudWxsfSwiQXV0b1NpemUiOjAsIkZvcmVncm91bmQiOnsiJGlkIjoiMTUwIiwiQ29sb3IiOnsiJGlkIjoiMTUxIiwiQSI6MjU1LCJSIjo3OSwiRyI6MTI5LCJCIjoxODl9fSwiTWF4V2lkdGgiOjIwMC4wLCJNYXhIZWlnaHQiOiJJbmZpbml0eSIsIlNtYXJ0Rm9yZWdyb3VuZElzQWN0aXZlIjpmYWxzZSwiSG9yaXpvbnRhbEFsaWdubWVudCI6MCwiVmVydGljYWxBbGlnbm1lbnQiOjAsIlNtYXJ0Rm9yZWdyb3VuZCI6bnVsbCwiQmFja2dyb3VuZEZpbGxUeXBlIjowLCJNYXJnaW4iOnsiJGlkIjoiMTUyIiwiVG9wIjowLjAsIkxlZnQiOjAuMCwiUmlnaHQiOjAuMCwiQm90dG9tIjowLjB9LCJQYWRkaW5nIjp7IiRpZCI6IjE1MyIsIlRvcCI6MC4wLCJMZWZ0IjowLjAsIlJpZ2h0IjowLjAsIkJvdHRvbSI6MC4wfSwiQmFja2dyb3VuZCI6eyIkaWQiOiIxNTQiLCJDb2xvciI6eyIkcmVmIjoiNDMifX0sIklzVmlzaWJsZSI6dHJ1ZSwiV2lkdGgiOjAuMCwiSGVpZ2h0IjowLjAsIkJvcmRlclN0eWxlIjpudWxsLCJQYXJlbnRTdHlsZSI6bnVsbH0sIkRhdGVGb3JtYXQiOnsiJGlkIjoiMTU1IiwiRm9ybWF0U3RyaW5nIjoieXl5eSIsIlNlcGFyYXRvciI6Ii8iLCJVc2VJbnRlcm5hdGlvbmFsRGF0ZUZvcm1hdCI6ZmFsc2UsIkRhdGVJc1Zpc2libGUiOnRydWUsIlRpbWVJc1Zpc2libGUiOmZhbHNlLCJIb3VyRGlnaXRzIjoxLCJBbVBtRGVzaWduYXRvciI6MiwiVHJpbTAwTWludXRlcyI6ZmFsc2UsIkxhc3RLbm93blZpc2liaWxpdHlTdGF0ZSI6eyIkaWQiOiIxNTYiLCJEYXRlUGFydElzVmlzaWJsZSI6dHJ1ZSwiVGltZVBhcnRJc1Zpc2libGUiOmZhbHNlfX0sIldlZWtOdW1iZXJpbmciOnsiJGlkIjoiMTU3IiwiRm9ybWF0IjowLCJJc1Zpc2libGUiOmZhbHNlLCJMYXN0S25vd25WaXNpYmlsaXR5U3RhdGUiOmZhbHNlfSwiSXNWaXNpYmxlIjp0cnVlLCJQYXJlbnRTdHlsZSI6bnVsbCwiX2V4cGxpY2l0bHlTZXQiOnsiJGlkIjoiMTU4IiwiU2hhcGVTdHlsZSI6ZmFsc2UsIlRpdGxlU3R5bGUiOmZhbHNlLCJEYXRlU3R5bGUiOmZhbHNlLCJIb3Jpem9udGFsQ29ubmVjdG9yU3R5bGUiOmZhbHNlLCJWZXJ0aWNhbENvbm5lY3RvclN0eWxlIjpmYWxzZSwiUGVyY2VudGFnZUNvbXBsZXRlU2hhcGVPcGFjaXR5IjpmYWxzZSwiU2hhcGUiOmZhbHNlLCJTaGFwZVRoaWNrbmVzcyI6ZmFsc2UsIkR1cmF0aW9uRm9ybWF0IjpmYWxzZSwiSW5jbHVkZU5vbldvcmtpbmdEYXlzSW5EdXJhdGlvbiI6ZmFsc2UsIk1hcmdpbiI6ZmFsc2UsIlN0YXJ0RGF0ZVBvc2l0aW9uIjpmYWxzZSwiRW5kRGF0ZVBvc2l0aW9uIjpmYWxzZSwiVGl0bGVQb3NpdGlvbiI6ZmFsc2UsIkR1cmF0aW9uUG9zaXRpb24iOmZhbHNlLCJQZXJjZW50YWdlQ29tcGxldGVkUG9zaXRpb24iOmZhbHNlLCJTcGFjaW5nIjpmYWxzZSwiSXNCZWxvd1RpbWViYW5kIjpmYWxzZSwiRGF0ZUZvcm1hdCI6ZmFsc2UsIldlZWtOdW1iZXJpbmciOmZhbHNlLCJJc1Zpc2libGUiOmZhbHNlfX0sIkRlZmF1bHRTd2ltbGFuZU1pbGVzdG9uZVN0eWxlIjp7IiRpZCI6IjE1OSIsIlRpdGxlUG9zaXRpb24iOiJSaWdodCIsIkRhdGVQb3NpdGlvbiI6IkxlZnQiLCJTaGFwZVR5cGUiOjQsIlNoYXBlU2l6ZSI6MywiU3BhY2luZyI6NSwiU2hhcGVTdHlsZSI6eyIkaWQiOiIxNjAiLCJNYXJnaW4iOnsiJGlkIjoiMTYxIiwiVG9wIjowLjAsIkxlZnQiOjAuMCwiUmlnaHQiOjAuMCwiQm90dG9tIjowLjB9LCJQYWRkaW5nIjp7IiRpZCI6IjE2MiIsIlRvcCI6MC4wLCJMZWZ0IjowLjAsIlJpZ2h0IjowLjAsIkJvdHRvbSI6MC4wfSwiQmFja2dyb3VuZCI6eyIkaWQiOiIxNjMiLCJDb2xvciI6eyIkaWQiOiIxNjQiLCJBIjoyNTUsIlIiOjAsIkciOjExNCwiQiI6MTg4fX0sIklzVmlzaWJsZSI6dHJ1ZSwiV2lkdGgiOjEwLjAsIkhlaWdodCI6MTUuMCwiQm9yZGVyU3R5bGUiOnsiJGlkIjoiMTY1IiwiTGluZUNvbG9yIjp7IiRpZCI6IjE2NiIsIiR0eXBlIjoiTkxSRS5Db21tb24uRG9tLlNvbGlkQ29sb3JCcnVzaCwgTkxSRS5Db21tb24iLCJDb2xvciI6eyIkaWQiOiIxNjciLCJBIjoyNTUsIlIiOjI1NSwiRyI6MCwiQiI6MH19LCJMaW5lV2VpZ2h0IjowLjAsIkxpbmVUeXBlIjowLCJQYXJlbnRTdHlsZSI6bnVsbH0sIlBhcmVudFN0eWxlIjpudWxsfSwiVGl0bGVTdHlsZSI6eyIkaWQiOiIxNjgiLCJGb250U2V0dGluZ3MiOnsiJGlkIjoiMTY5IiwiRm9udFNpemUiOjgsIkZvbnROYW1lIjoiVGFob21hIiwiSXNCb2xkIjp0cnVlLCJJc0l0YWxpYyI6ZmFsc2UsIklzVW5kZXJsaW5lZCI6ZmFsc2UsIlBhcmVudFN0eWxlIjpudWxsfSwiQXV0b1NpemUiOjAsIkZvcmVncm91bmQiOnsiJGlkIjoiMTcwIiwiQ29sb3IiOnsiJGlkIjoiMTcxIiwiQSI6MjU1LCJSIjowLCJHIjowLCJCIjowfX0sIk1heFdpZHRoIjoyMDAuMCwiTWF4SGVpZ2h0IjoiSW5maW5pdHkiLCJTbWFydEZvcmVncm91bmRJc0FjdGl2ZSI6ZmFsc2UsIkhvcml6b250YWxBbGlnbm1lbnQiOjAsIlZlcnRpY2FsQWxpZ25tZW50IjowLCJTbWFydEZvcmVncm91bmQiOm51bGwsIkJhY2tncm91bmRGaWxsVHlwZSI6MCwiTWFyZ2luIjp7IiRpZCI6IjE3MiIsIlRvcCI6MC4wLCJMZWZ0IjowLjAsIlJpZ2h0IjowLjAsIkJvdHRvbSI6MC4wfSwiUGFkZGluZyI6eyIkaWQiOiIxNzMiLCJUb3AiOjAuMCwiTGVmdCI6MC4wLCJSaWdodCI6MC4wLCJCb3R0b20iOjAuMH0sIkJhY2tncm91bmQiOnsiJGlkIjoiMTc0IiwiQ29sb3IiOnsiJGlkIjoiMTc1IiwiQSI6ODksIlIiOjAsIkciOjAsIkIiOjB9fSwiSXNWaXNpYmxlIjp0cnVlLCJXaWR0aCI6MC4wLCJIZWlnaHQiOjAuMCwiQm9yZGVyU3R5bGUiOm51bGwsIlBhcmVudFN0eWxlIjpudWxsfSwiRGF0ZVN0eWxlIjp7IiRpZCI6IjE3NiIsIkZvbnRTZXR0aW5ncyI6eyIkaWQiOiIxNzciLCJGb250U2l6ZSI6NywiRm9udE5hbWUiOiJUYWhvbWEiLCJJc0JvbGQiOmZhbHNlLCJJc0l0YWxpYyI6ZmFsc2UsIklzVW5kZXJsaW5lZCI6ZmFsc2UsIlBhcmVudFN0eWxlIjpudWxsfSwiQXV0b1NpemUiOjAsIkZvcmVncm91bmQiOnsiJGlkIjoiMTc4IiwiQ29sb3IiOnsiJGlkIjoiMTc5IiwiQSI6MjU1LCJSIjoxMTUsIkciOjExNSwiQiI6MTE1fX0sIk1heFdpZHRoIjoyMDAuMCwiTWF4SGVpZ2h0IjoiSW5maW5pdHkiLCJTbWFydEZvcmVncm91bmRJc0FjdGl2ZSI6ZmFsc2UsIkhvcml6b250YWxBbGlnbm1lbnQiOjAsIlZlcnRpY2FsQWxpZ25tZW50IjowLCJTbWFydEZvcmVncm91bmQiOm51bGwsIkJhY2tncm91bmRGaWxsVHlwZSI6MCwiTWFyZ2luIjp7IiRpZCI6IjE4MCIsIlRvcCI6MC4wLCJMZWZ0IjowLjAsIlJpZ2h0IjowLjAsIkJvdHRvbSI6MC4wfSwiUGFkZGluZyI6eyIkaWQiOiIxODEiLCJUb3AiOjAuMCwiTGVmdCI6MC4wLCJSaWdodCI6MC4wLCJCb3R0b20iOjAuMH0sIkJhY2tncm91bmQiOnsiJGlkIjoiMTgyIiwiQ29sb3IiOnsiJGlkIjoiMTgzIiwiQSI6ODksIlIiOjAsIkciOjAsIkIiOjB9fSwiSXNWaXNpYmxlIjp0cnVlLCJXaWR0aCI6MC4wLCJIZWlnaHQiOjAuMCwiQm9yZGVyU3R5bGUiOm51bGwsIlBhcmVudFN0eWxlIjpudWxsfSwiRGF0ZUZvcm1hdCI6eyIkaWQiOiIxODQiLCJGb3JtYXRTdHJpbmciOiJNTU0gZCwgeXl5eSIsIlNlcGFyYXRvciI6Ii8iLCJVc2VJbnRlcm5hdGlvbmFsRGF0ZUZvcm1hdCI6ZmFsc2UsIkRhdGVJc1Zpc2libGUiOnRydWUsIlRpbWVJc1Zpc2libGUiOmZhbHNlLCJIb3VyRGlnaXRzIjoxLCJBbVBtRGVzaWduYXRvciI6MiwiVHJpbTAwTWludXRlcyI6ZmFsc2UsIkxhc3RLbm93blZpc2liaWxpdHlTdGF0ZSI6eyIkaWQiOiIxODUiLCJEYXRlUGFydElzVmlzaWJsZSI6dHJ1ZSwiVGltZVBhcnRJc1Zpc2libGUiOmZhbHNlfX0sIldlZWtOdW1iZXJpbmciOnsiJGlkIjoiMTg2IiwiRm9ybWF0IjowLCJJc1Zpc2libGUiOmZhbHNlLCJMYXN0S25vd25WaXNpYmlsaXR5U3RhdGUiOmZhbHNlfSwiSXNWaXNpYmxlIjp0cnVlLCJQYXJlbnRTdHlsZSI6bnVsbH0sIkdyaWRsaW5lUGFuZWxTdHlsZSI6eyIkaWQiOiIxODciLCJHcmlkbGluZVN0eWxlIjp7IiRpZCI6IjE4OCIsIkxpbmVDb2xvciI6eyIkaWQiOiIxODkiLCIkdHlwZSI6Ik5MUkUuQ29tbW9uLkRvbS5Tb2xpZENvbG9yQnJ1c2gsIE5MUkUuQ29tbW9uIiwiQ29sb3IiOnsiJGlkIjoiMTkwIiwiQSI6MzgsIlIiOjc5LCJHIjoxMjksIkIiOjE4OX19LCJMaW5lV2VpZ2h0IjoxLjAsIkxpbmVUeXBlIjowLCJQYXJlbnRTdHlsZSI6bnVsbH0sIk1hcmdpbiI6eyIkaWQiOiIxOTEiLCJUb3AiOjAuMCwiTGVmdCI6MC4wLCJSaWdodCI6MC4wLCJCb3R0b20iOjAuMH0sIlBhZGRpbmciOnsiJGlkIjoiMTkyIiwiVG9wIjowLjAsIkxlZnQiOjAuMCwiUmlnaHQiOjAuMCwiQm90dG9tIjowLjB9LCJCYWNrZ3JvdW5kIjpudWxsLCJJc1Zpc2libGUiOnRydWUsIldpZHRoIjowLjAsIkhlaWdodCI6MC4wLCJCb3JkZXJTdHlsZSI6bnVsbCwiUGFyZW50U3R5bGUiOm51bGx9LCJBY3Rpdml0eUxpbmVQYW5lbFN0eWxlIjp7IiRpZCI6IjE5MyIsIkFjdGl2aXR5TGluZVN0eWxlIjp7IiRpZCI6IjE5NCIsIkxpbmVDb2xvciI6eyIkaWQiOiIxOTUiLCIkdHlwZSI6Ik5MUkUuQ29tbW9uLkRvbS5Tb2xpZENvbG9yQnJ1c2gsIE5MUkUuQ29tbW9uIiwiQ29sb3IiOnsiJGlkIjoiMTk2IiwiQSI6MzgsIlIiOjc5LCJHIjoxMjksIkIiOjE4OX19LCJMaW5lV2VpZ2h0IjoxLjAsIkxpbmVUeXBlIjowLCJQYXJlbnRTdHlsZSI6bnVsbH0sIk1hcmdpbiI6eyIkaWQiOiIxOTciLCJUb3AiOjAuMCwiTGVmdCI6MC4wLCJSaWdodCI6MC4wLCJCb3R0b20iOjAuMH0sIlBhZGRpbmciOnsiJGlkIjoiMTk4IiwiVG9wIjowLjAsIkxlZnQiOjAuMCwiUmlnaHQiOjAuMCwiQm90dG9tIjowLjB9LCJCYWNrZ3JvdW5kIjpudWxsLCJJc1Zpc2libGUiOnRydWUsIldpZHRoIjowLjAsIkhlaWdodCI6MC4wLCJCb3JkZXJTdHlsZSI6bnVsbCwiUGFyZW50U3R5bGUiOm51bGx9LCJTaG93RWxhcHNlZFRpbWVHcmFkaWVudFN0eWxlIjpmYWxzZSwiVGltZWJhbmRSZXNlcnZlZExlZnRBcmVhU3R5bGUiOnsiJGlkIjoiMTk5IiwiQWN0aXZpdHlIZWFkZXJXaWR0aCI6MC4wLCJJc1NldCI6ZmFsc2V9LCJEZWZhdWx0U3dpbWxhbmVTdHlsZSI6eyIkaWQiOiIyMDAiLCJIZWFkZXJTdHlsZSI6eyIkaWQiOiIyMDEiLCJUZXh0U3R5bGUiOnsiJGlkIjoiMjAyIiwiRm9udFNldHRpbmdzIjp7IiRpZCI6IjIwMyIsIkZvbnRTaXplIjoxMiwiRm9udE5hbWUiOiJDYWxpYnJpIiwiSXNCb2xkIjpmYWxzZSwiSXNJdGFsaWMiOmZhbHNlLCJJc1VuZGVybGluZWQiOmZhbHNlLCJQYXJlbnRTdHlsZSI6bnVsbH0sIkF1dG9TaXplIjowLCJGb3JlZ3JvdW5kIjp7IiRpZCI6IjIwNCIsIkNvbG9yIjp7IiRpZCI6IjIwNSIsIkEiOjI1NSwiUiI6MjU1LCJHIjoyNTUsIkIiOjI1NX19LCJNYXhXaWR0aCI6IkluZmluaXR5IiwiTWF4SGVpZ2h0IjoiSW5maW5pdHkiLCJTbWFydEZvcmVncm91bmRJc0FjdGl2ZSI6ZmFsc2UsIkhvcml6b250YWxBbGlnbm1lbnQiOjAsIlZlcnRpY2FsQWxpZ25tZW50IjowLCJTbWFydEZvcmVncm91bmQiOm51bGwsIkJhY2tncm91bmRGaWxsVHlwZSI6MCwiTWFyZ2luIjp7IiRpZCI6IjIwNiIsIlRvcCI6MC4wLCJMZWZ0IjowLjAsIlJpZ2h0IjowLjAsIkJvdHRvbSI6MC4wfSwiUGFkZGluZyI6eyIkaWQiOiIyMDciLCJUb3AiOjAuMCwiTGVmdCI6MC4wLCJSaWdodCI6MC4wLCJCb3R0b20iOjAuMH0sIkJhY2tncm91bmQiOm51bGwsIklzVmlzaWJsZSI6dHJ1ZSwiV2lkdGgiOjAuMCwiSGVpZ2h0IjowLjAsIkJvcmRlclN0eWxlIjpudWxsLCJQYXJlbnRTdHlsZSI6bnVsbH0sIlJlY3RhbmdsZVN0eWxlIjp7IiRpZCI6IjIwOCIsIk1hcmdpbiI6eyIkaWQiOiIyMDkiLCJUb3AiOjAuMCwiTGVmdCI6MC4wLCJSaWdodCI6MC4wLCJCb3R0b20iOjAuMH0sIlBhZGRpbmciOnsiJGlkIjoiMjEwIiwiVG9wIjowLjAsIkxlZnQiOjAuMCwiUmlnaHQiOjAuMCwiQm90dG9tIjowLjB9LCJCYWNrZ3JvdW5kIjp7IiRpZCI6IjIxMSIsIkNvbG9yIjp7IiRpZCI6IjIxMiIsIkEiOjEyNywiUiI6NzksIkciOjEyOSwiQiI6MTg5fX0sIklzVmlzaWJsZSI6dHJ1ZSwiV2lkdGgiOjAuMCwiSGVpZ2h0IjowLjAsIkJvcmRlclN0eWxlIjp7IiRpZCI6IjIxMyIsIkxpbmVDb2xvciI6eyIkaWQiOiIyMTQiLCIkdHlwZSI6Ik5MUkUuQ29tbW9uLkRvbS5Tb2xpZENvbG9yQnJ1c2gsIE5MUkUuQ29tbW9uIiwiQ29sb3IiOnsiJGlkIjoiMjE1IiwiQSI6MjU1LCJSIjoyNTUsIkciOjAsIkIiOjB9fSwiTGluZVdlaWdodCI6MC4wLCJMaW5lVHlwZSI6MCwiUGFyZW50U3R5bGUiOm51bGx9LCJQYXJlbnRTdHlsZSI6bnVsbH0sIk1hcmdpbiI6eyIkaWQiOiIyMTYiLCJUb3AiOjAuMCwiTGVmdCI6MC4wLCJSaWdodCI6MC4wLCJCb3R0b20iOjAuMH0sIlBhZGRpbmciOnsiJGlkIjoiMjE3IiwiVG9wIjowLjAsIkxlZnQiOjAuMCwiUmlnaHQiOjAuMCwiQm90dG9tIjowLjB9LCJCYWNrZ3JvdW5kIjpudWxsLCJJc1Zpc2libGUiOnRydWUsIldpZHRoIjowLjAsIkhlaWdodCI6MC4wLCJCb3JkZXJTdHlsZSI6bnVsbCwiUGFyZW50U3R5bGUiOm51bGx9LCJCYWNrZ3JvdW5kU3R5bGUiOnsiJGlkIjoiMjE4IiwiTWFyZ2luIjp7IiRpZCI6IjIxOSIsIlRvcCI6MC4wLCJMZWZ0IjowLjAsIlJpZ2h0IjowLjAsIkJvdHRvbSI6MC4wfSwiUGFkZGluZyI6eyIkaWQiOiIyMjAiLCJUb3AiOjAuMCwiTGVmdCI6MC4wLCJSaWdodCI6MC4wLCJCb3R0b20iOjAuMH0sIkJhY2tncm91bmQiOnsiJGlkIjoiMjIxIiwiQ29sb3IiOnsiJGlkIjoiMjIyIiwiQSI6MzgsIlIiOjc5LCJHIjoxMjksIkIiOjE4OX19LCJJc1Zpc2libGUiOnRydWUsIldpZHRoIjowLjAsIkhlaWdodCI6MC4wLCJCb3JkZXJTdHlsZSI6eyIkaWQiOiIyMjMiLCJMaW5lQ29sb3IiOnsiJGlkIjoiMjI0IiwiJHR5cGUiOiJOTFJFLkNvbW1vbi5Eb20uU29saWRDb2xvckJydXNoLCBOTFJFLkNvbW1vbiIsIkNvbG9yIjp7IiRpZCI6IjIyNSIsIkEiOjI1NSwiUiI6MjU1LCJHIjowLCJCIjowfX0sIkxpbmVXZWlnaHQiOjAuMCwiTGluZVR5cGUiOjAsIlBhcmVudFN0eWxlIjpudWxsfSwiUGFyZW50U3R5bGUiOm51bGx9LCJJc0Fib3ZlVGltZWJhbmQiOmZhbHNlLCJNYXJnaW4iOnsiJGlkIjoiMjI2IiwiVG9wIjowLjAsIkxlZnQiOjAuMCwiUmlnaHQiOjAuMCwiQm90dG9tIjowLjB9LCJQYWRkaW5nIjp7IiRpZCI6IjIyNyIsIlRvcCI6MC4wLCJMZWZ0IjowLjAsIlJpZ2h0IjowLjAsIkJvdHRvbSI6MC4wfSwiSXNWaXNpYmxlIjp0cnVlLCJXaWR0aCI6MC4wLCJIZWlnaHQiOjAuMCwiQm9yZGVyU3R5bGUiOm51bGwsIlBhcmVudFN0eWxlIjpudWxsfSwiRGVmYXVsdFN3aW1sYW5lVjJTdHlsZSI6eyIkaWQiOiIyMjgiLCJIZWFkZXJTdHlsZSI6eyIkaWQiOiIyMjkiLCJUZXh0SXNWZXJ0aWNhbCI6ZmFsc2UsIlRleHRTdHlsZSI6eyIkaWQiOiIyMzAiLCJGb250U2V0dGluZ3MiOnsiJGlkIjoiMjMxIiwiRm9udFNpemUiOjEyLCJGb250TmFtZSI6IkNhbGlicmkiLCJJc0JvbGQiOmZhbHNlLCJJc0l0YWxpYyI6ZmFsc2UsIklzVW5kZXJsaW5lZCI6ZmFsc2UsIlBhcmVudFN0eWxlIjpudWxsfSwiQXV0b1NpemUiOjIsIkZvcmVncm91bmQiOnsiJGlkIjoiMjMyIiwiQ29sb3IiOnsiJGlkIjoiMjMzIiwiQSI6MjU1LCJSIjoyNTUsIkciOjI1NSwiQiI6MjU1fX0sIk1heFdpZHRoIjoiSW5maW5pdHkiLCJNYXhIZWlnaHQiOiJJbmZpbml0eSIsIlNtYXJ0Rm9yZWdyb3VuZElzQWN0aXZlIjpmYWxzZSwiSG9yaXpvbnRhbEFsaWdubWVudCI6MCwiVmVydGljYWxBbGlnbm1lbnQiOjAsIlNtYXJ0Rm9yZWdyb3VuZCI6bnVsbCwiQmFja2dyb3VuZEZpbGxUeXBlIjowLCJNYXJnaW4iOnsiJGlkIjoiMjM0IiwiVG9wIjowLjAsIkxlZnQiOjAuMCwiUmlnaHQiOjAuMCwiQm90dG9tIjowLjB9LCJQYWRkaW5nIjp7IiRpZCI6IjIzNSIsIlRvcCI6MC4wLCJMZWZ0IjowLjAsIlJpZ2h0IjowLjAsIkJvdHRvbSI6MC4wfSwiQmFja2dyb3VuZCI6bnVsbCwiSXNWaXNpYmxlIjp0cnVlLCJXaWR0aCI6MC4wLCJIZWlnaHQiOjAuMCwiQm9yZGVyU3R5bGUiOm51bGwsIlBhcmVudFN0eWxlIjpudWxsfSwiUmVjdGFuZ2xlU3R5bGUiOnsiJGlkIjoiMjM2IiwiTWFyZ2luIjp7IiRpZCI6IjIzNyIsIlRvcCI6MC4wLCJMZWZ0IjowLjAsIlJpZ2h0IjowLjAsIkJvdHRvbSI6MC4wfSwiUGFkZGluZyI6eyIkaWQiOiIyMzgiLCJUb3AiOjAuMCwiTGVmdCI6MC4wLCJSaWdodCI6MC4wLCJCb3R0b20iOjAuMH0sIkJhY2tncm91bmQiOnsiJGlkIjoiMjM5IiwiQ29sb3IiOnsiJGlkIjoiMjQwIiwiQSI6MjU1LCJSIjo3OSwiRyI6MTI5LCJCIjoxODl9fSwiSXNWaXNpYmxlIjp0cnVlLCJXaWR0aCI6MC4wLCJIZWlnaHQiOjAuMCwiQm9yZGVyU3R5bGUiOnsiJGlkIjoiMjQxIiwiTGluZUNvbG9yIjp7IiRpZCI6IjI0MiIsIiR0eXBlIjoiTkxSRS5Db21tb24uRG9tLlNvbGlkQ29sb3JCcnVzaCwgTkxSRS5Db21tb24iLCJDb2xvciI6eyIkaWQiOiIyNDMiLCJBIjoyNTUsIlIiOjI1NSwiRyI6MCwiQiI6MH19LCJMaW5lV2VpZ2h0IjowLjAsIkxpbmVUeXBlIjowLCJQYXJlbnRTdHlsZSI6bnVsbH0sIlBhcmVudFN0eWxlIjpudWxsfSwiTWFyZ2luIjp7IiRpZCI6IjI0NCIsIlRvcCI6MC4wLCJMZWZ0IjowLjAsIlJpZ2h0IjowLjAsIkJvdHRvbSI6MC4wfSwiUGFkZGluZyI6eyIkaWQiOiIyNDUiLCJUb3AiOjAuMCwiTGVmdCI6MC4wLCJSaWdodCI6MC4wLCJCb3R0b20iOjAuMH0sIkJhY2tncm91bmQiOm51bGwsIklzVmlzaWJsZSI6dHJ1ZSwiV2lkdGgiOjAuMCwiSGVpZ2h0IjowLjAsIkJvcmRlclN0eWxlIjpudWxsLCJQYXJlbnRTdHlsZSI6bnVsbH0sIkJhY2tncm91bmRTdHlsZSI6eyIkaWQiOiIyNDYiLCJNYXJnaW4iOnsiJGlkIjoiMjQ3IiwiVG9wIjowLjAsIkxlZnQiOjAuMCwiUmlnaHQiOjAuMCwiQm90dG9tIjowLjB9LCJQYWRkaW5nIjp7IiRpZCI6IjI0OCIsIlRvcCI6MC4wLCJMZWZ0IjowLjAsIlJpZ2h0IjowLjAsIkJvdHRvbSI6MC4wfSwiQmFja2dyb3VuZCI6eyIkaWQiOiIyNDkiLCJDb2xvciI6eyIkaWQiOiIyNTAiLCJBIjo1MSwiUiI6MTU1LCJHIjoxODcsIkIiOjg5fX0sIklzVmlzaWJsZSI6dHJ1ZSwiV2lkdGgiOjAuMCwiSGVpZ2h0IjowLjAsIkJvcmRlclN0eWxlIjp7IiRpZCI6IjI1MSIsIkxpbmVDb2xvciI6eyIkaWQiOiIyNTIiLCIkdHlwZSI6Ik5MUkUuQ29tbW9uLkRvbS5Tb2xpZENvbG9yQnJ1c2gsIE5MUkUuQ29tbW9uIiwiQ29sb3IiOnsiJGlkIjoiMjUzIiwiQSI6MjU1LCJSIjoyNTUsIkciOjAsIkIiOjB9fSwiTGluZVdlaWdodCI6MC4wLCJMaW5lVHlwZSI6MCwiUGFyZW50U3R5bGUiOm51bGx9LCJQYXJlbnRTdHlsZSI6bnVsbH0sIklzQWJvdmVUaW1lYmFuZCI6ZmFsc2UsIlNwYWNpbmciOjUsIk1hcmdpbiI6eyIkaWQiOiIyNTQiLCJUb3AiOjAuMCwiTGVmdCI6MC4wLCJSaWdodCI6MC4wLCJCb3R0b20iOjAuMH0sIlBhZGRpbmciOnsiJGlkIjoiMjU1IiwiVG9wIjowLjAsIkxlZnQiOjAuMCwiUmlnaHQiOjAuMCwiQm90dG9tIjowLjB9LCJJc1Zpc2libGUiOnRydWUsIldpZHRoIjowLjAsIkhlaWdodCI6MC4wLCJCb3JkZXJTdHlsZSI6eyIkaWQiOiIyNTYiLCJMaW5lQ29sb3IiOm51bGwsIkxpbmVXZWlnaHQiOjAuMCwiTGluZVR5cGUiOjAsIlBhcmVudFN0eWxlIjpudWxsfSwiUGFyZW50U3R5bGUiOm51bGx9fSwiU2NhbGUiOnsiJGlkIjoiMjU3IiwiU3RhcnREYXRlIjoiMjAwNy0wMS0wMVQwMDowMDowMCIsIkVuZERhdGUiOiIyMDE3LTEyLTMxVDIzOjU5OjAwIiwiRm9ybWF0IjoiTU1NIiwiVHlwZSI6NCwiQXV0b0RhdGVSYW5nZSI6dHJ1ZSwiV29ya2luZ0RheXMiOjMxLCJGaXNjYWxZZWFyIjp7IiRpZCI6IjI1OCIsIlN0YXJ0TW9udGgiOjEsIlVzZVN0YXJ0aW5nWWVhckZvck51bWJlcmluZyI6dHJ1ZSwiU2hvd0Zpc2NhbFllYXJMYWJlbCI6dHJ1ZX0sIlRvZGF5TWFya2VyVGV4dCI6IlRvZGF5IiwiQXV0b1NjYWxlVHlwZSI6dHJ1ZX0sIlNjYWxlVjIiOnsiJGlkIjoiMjU5IiwiU3RhcnREYXRlIjoiMjAwNy0wMS0wMVQwMDowMDowMCIsIkVuZERhdGUiOiIyMDIzLTA5LTE1VDIzOjU5OjAwIiwiQXV0b0RhdGVSYW5nZSI6dHJ1ZSwiV29ya2luZ0RheXMiOjMxLCJGaXNjYWxZZWFyIjp7IiRyZWYiOiIyNTgifSwiVG9kYXlNYXJrZXJUZXh0IjoiVG9kYXkiLCJBdXRvU2NhbGVUeXBlIjp0cnVlLCJUaW1lYmFuZFNjYWxlcyI6eyIkaWQiOiIyNjAiLCJUb3BTY2FsZUxheWVyIjp7IiRpZCI6IjI2MSIsIkZvcm1hdCI6Ik1NTSIsIlR5cGUiOjR9LCJNaWRkbGVTY2FsZUxheWVyIjp7IiRpZCI6IjI2MiIsIkZvcm1hdCI6bnVsbCwiVHlwZSI6MH0sIkJvdHRvbVNjYWxlTGF5ZXIiOnsiJGlkIjoiMjYzIiwiRm9ybWF0IjpudWxsLCJUeXBlIjowfX19LCJNaWxlc3RvbmVzIjpbeyIkaWQiOiIyNjQiLCJEYXRlIjoiMjAwNy0wNi0yOVQyMzo1OTowMFoiLCJTdHlsZSI6eyIkaWQiOiIyNjUiLCJTaGFwZSI6NCwiQ29ubmVjdG9yTWFyZ2luIjp7IiRyZWYiOiI4MiJ9LCJDb25uZWN0b3JTdHlsZSI6eyIkaWQiOiIyNjYiLCJMaW5lQ29sb3IiOnsiJGlkIjoiMjY3IiwiJHR5cGUiOiJOTFJFLkNvbW1vbi5Eb20uU29saWRDb2xvckJydXNoLCBOTFJFLkNvbW1vbiIsIkNvbG9yIjp7IiRpZCI6IjI2OCIsIkEiOjEyNywiUiI6NjgsIkciOjg0LCJCIjoxMDZ9fSwiTGluZVdlaWdodCI6MS4wLCJMaW5lVHlwZSI6MCwiUGFyZW50U3R5bGUiOnsiJHJlZiI6IjgzIn19LCJJc0JlbG93VGltZWJhbmQiOmZhbHNlLCJQb3NpdGlvbk9uVGFzayI6MCwiSGlkZURhdGUiOmZhbHNlLCJTaGFwZVNpemUiOjMsIlNwYWNpbmciOjIuMCwiUGFkZGluZyI6eyIkcmVmIjoiODYifSwiU2hhcGVTdHlsZSI6eyIkaWQiOiIyNjkiLCJNYXJnaW4iOnsiJHJlZiI6Ijg4In0sIlBhZGRpbmciOnsiJHJlZiI6Ijg5In0sIkJhY2tncm91bmQiOnsiJGlkIjoiMjcwIiwiQ29sb3IiOnsiJGlkIjoiMjcxIiwiQSI6MjU1LCJSIjoxNDQsIkciOjIwNCwiQiI6MjU0fX0sIklzVmlzaWJsZSI6dHJ1ZSwiV2lkdGgiOjEwLjAsIkhlaWdodCI6MTUuMCwiQm9yZGVyU3R5bGUiOnsiJGlkIjoiMjcyIiwiTGluZUNvbG9yIjp7IiRpZCI6IjI3MyIsIiR0eXBlIjoiTkxSRS5Db21tb24uRG9tLlNvbGlkQ29sb3JCcnVzaCwgTkxSRS5Db21tb24iLCJDb2xvciI6eyIkaWQiOiIyNzQiLCJBIjoyNTUsIlIiOjM5LCJHIjoxMjUsIkIiOjE2NX19LCJMaW5lV2VpZ2h0IjowLjAsIkxpbmVUeXBlIjowLCJQYXJlbnRTdHlsZSI6eyIkcmVmIjoiOTIifX0sIlBhcmVudFN0eWxlIjp7IiRyZWYiOiI4NyJ9fSwiVGl0bGVTdHlsZSI6eyIkaWQiOiIyNzUiLCJGb250U2V0dGluZ3MiOnsiJGlkIjoiMjc2IiwiRm9udFNpemUiOjgsIkZvbnROYW1lIjoiVGFob21hIiwiSXNCb2xkIjp0cnVlLCJJc0l0YWxpYyI6ZmFsc2UsIklzVW5kZXJsaW5lZCI6ZmFsc2UsIlBhcmVudFN0eWxlIjp7IiRyZWYiOiI5NiJ9fSwiQXV0b1NpemUiOjIsIkZvcmVncm91bmQiOnsiJHJlZiI6Ijk3In0sIk1heFdpZHRoIjo1OC4wNTgwOTA3MTU2MDE2MjIsIk1heEhlaWdodCI6IkluZmluaXR5IiwiU21hcnRGb3JlZ3JvdW5kSXNBY3RpdmUiOmZhbHNlLCJIb3Jpem9udGFsQWxpZ25tZW50IjoxLCJWZXJ0aWNhbEFsaWdubWVudCI6MCwiU21hcnRGb3JlZ3JvdW5kIjpudWxsLCJCYWNrZ3JvdW5kRmlsbFR5cGUiOjAsIk1hcmdpbiI6eyIkcmVmIjoiOTkifSwiUGFkZGluZyI6eyIkcmVmIjoiMTAwIn0sIkJhY2tncm91bmQiOnsiJGlkIjoiMjc3IiwiQ29sb3IiOnsiJGlkIjoiMjc4IiwiQSI6MCwiUiI6MjU1LCJHIjoyNTUsIkIiOjI1NX19LCJJc1Zpc2libGUiOnRydWUsIldpZHRoIjowLjAsIkhlaWdodCI6MC4wLCJCb3JkZXJTdHlsZSI6eyIkaWQiOiIyNzkiLCJMaW5lQ29sb3IiOm51bGwsIkxpbmVXZWlnaHQiOjAuMCwiTGluZVR5cGUiOjAsIlBhcmVudFN0eWxlIjpudWxsfSwiUGFyZW50U3R5bGUiOnsiJHJlZiI6Ijk1In19LCJEYXRlU3R5bGUiOnsiJGlkIjoiMjgwIiwiRm9udFNldHRpbmdzIjp7IiRpZCI6IjI4MSIsIkZvbnRTaXplIjo3LCJGb250TmFtZSI6IlRhaG9tYSIsIklzQm9sZCI6ZmFsc2UsIklzSXRhbGljIjpmYWxzZSwiSXNVbmRlcmxpbmVkIjpmYWxzZSwiUGFyZW50U3R5bGUiOnsiJHJlZiI6IjEwMyJ9fSwiQXV0b1NpemUiOjIsIkZvcmVncm91bmQiOnsiJHJlZiI6IjEwNCJ9LCJNYXhXaWR0aCI6ODUuMTc2NDYwMjY2MTEzMjgxLCJNYXhIZWlnaHQiOiJJbmZpbml0eSIsIlNtYXJ0Rm9yZWdyb3VuZElzQWN0aXZlIjpmYWxzZSwiSG9yaXpvbnRhbEFsaWdubWVudCI6MSwiVmVydGljYWxBbGlnbm1lbnQiOjAsIlNtYXJ0Rm9yZWdyb3VuZCI6bnVsbCwiQmFja2dyb3VuZEZpbGxUeXBlIjowLCJNYXJnaW4iOnsiJHJlZiI6IjEwNiJ9LCJQYWRkaW5nIjp7IiRyZWYiOiIxMDcifSwiQmFja2dyb3VuZCI6eyIkaWQiOiIyODIiLCJDb2xvciI6eyIkaWQiOiIyODMiLCJBIjowLCJSIjoyNTUsIkciOjI1NSwiQiI6MjU1fX0sIklzVmlzaWJsZSI6dHJ1ZSwiV2lkdGgiOjAuMCwiSGVpZ2h0IjowLjAsIkJvcmRlclN0eWxlIjp7IiRpZCI6IjI4NCIsIkxpbmVDb2xvciI6bnVsbCwiTGluZVdlaWdodCI6MC4wLCJMaW5lVHlwZSI6MCwiUGFyZW50U3R5bGUiOm51bGx9LCJQYXJlbnRTdHlsZSI6eyIkcmVmIjoiMTAyIn19LCJEYXRlRm9ybWF0Ijp7IiRyZWYiOiIxMDkifSwiV2Vla051bWJlcmluZyI6eyIkaWQiOiIyODUiLCJGb3JtYXQiOjAsIklzVmlzaWJsZSI6ZmFsc2UsIkxhc3RLbm93blZpc2liaWxpdHlTdGF0ZSI6ZmFsc2V9LCJJc1Zpc2libGUiOnRydWUsIlBhcmVudFN0eWxlIjp7IiRyZWYiOiI4MSJ9fSwiSW5kZXgiOjAsIlBlcmNlbnRhZ2VDb21wbGV0ZSI6bnVsbCwiUG9zaXRpb24iOnsiUmF0aW8iOjAuMTg5OTQ3NTA2NzUxNTQzMTUsIklzQ3VzdG9tIjp0cnVlfSwiRGF0ZUZvcm1hdCI6eyIkcmVmIjoiMTA5In0sIldlZWtOdW1iZXJpbmciOnsiJGlkIjoiMjg2IiwiRm9ybWF0IjowLCJJc1Zpc2libGUiOmZhbHNlLCJMYXN0S25vd25WaXNpYmlsaXR5U3RhdGUiOmZhbHNlfSwiUmVsYXRlZFRhc2tJZCI6IjAwMDAwMDAwLTAwMDAtMDAwMC0wMDAwLTAwMDAwMDAwMDAwMCIsIklkIjoiMGUxMzgzNjEtMzg2OS00MjQzLThkZDEtYmI0ZTAwNDkxMTBmIiwiSW1wb3J0SWQiOm51bGwsIlRpdGxlIjoiaVBob25lICgxc3QgR2VuZXJhdGlvbikiLCJOb3RlIjpudWxsLCJIeXBlcmxpbmsiOnsiJGlkIjoiMjg3IiwiQWRkcmVzcyI6bnVsbCwiU3ViQWRkcmVzcyI6bnVsbH0sIklzQ2hhbmdlZCI6ZmFsc2UsIklzTmV3IjpmYWxzZX0seyIkaWQiOiIyODgiLCJEYXRlIjoiMjAwOC0wNy0xMVQyMzo1OTowMFoiLCJTdHlsZSI6eyIkaWQiOiIyODkiLCJTaGFwZSI6NCwiQ29ubmVjdG9yTWFyZ2luIjp7IiRyZWYiOiI4MiJ9LCJDb25uZWN0b3JTdHlsZSI6eyIkaWQiOiIyOTAiLCJMaW5lQ29sb3IiOnsiJGlkIjoiMjkxIiwiJHR5cGUiOiJOTFJFLkNvbW1vbi5Eb20uU29saWRDb2xvckJydXNoLCBOTFJFLkNvbW1vbiIsIkNvbG9yIjp7IiRpZCI6IjI5MiIsIkEiOjEyNywiUiI6MzEsIkciOjczLCJCIjoxMjV9fSwiTGluZVdlaWdodCI6MS4wLCJMaW5lVHlwZSI6MCwiUGFyZW50U3R5bGUiOnsiJHJlZiI6IjgzIn19LCJJc0JlbG93VGltZWJhbmQiOnRydWUsIlBvc2l0aW9uT25UYXNrIjowLCJIaWRlRGF0ZSI6ZmFsc2UsIlNoYXBlU2l6ZSI6MywiU3BhY2luZyI6Mi4wLCJQYWRkaW5nIjp7IiRyZWYiOiI4NiJ9LCJTaGFwZVN0eWxlIjp7IiRpZCI6IjI5MyIsIk1hcmdpbiI6eyIkcmVmIjoiODgifSwiUGFkZGluZyI6eyIkcmVmIjoiODkifSwiQmFja2dyb3VuZCI6eyIkaWQiOiIyOTQiLCJDb2xvciI6eyIkaWQiOiIyOTUiLCJBIjoyNTUsIlIiOjEwMSwiRyI6MTg2LCJCIjoyNTR9fSwiSXNWaXNpYmxlIjp0cnVlLCJXaWR0aCI6MTAuMCwiSGVpZ2h0IjoxNS4wLCJCb3JkZXJTdHlsZSI6eyIkaWQiOiIyOTYiLCJMaW5lQ29sb3IiOnsiJGlkIjoiMjk3IiwiJHR5cGUiOiJOTFJFLkNvbW1vbi5Eb20uU29saWRDb2xvckJydXNoLCBOTFJFLkNvbW1vbiIsIkNvbG9yIjp7IiRpZCI6IjI5OCIsIkEiOjI1NSwiUiI6MzksIkciOjEyNSwiQiI6MTY1fX0sIkxpbmVXZWlnaHQiOjAuMCwiTGluZVR5cGUiOjAsIlBhcmVudFN0eWxlIjp7IiRyZWYiOiI5MiJ9fSwiUGFyZW50U3R5bGUiOnsiJHJlZiI6Ijg3In19LCJUaXRsZVN0eWxlIjp7IiRpZCI6IjI5OSIsIkZvbnRTZXR0aW5ncyI6eyIkaWQiOiIzMDAiLCJGb250U2l6ZSI6OCwiRm9udE5hbWUiOiJUYWhvbWEiLCJJc0JvbGQiOnRydWUsIklzSXRhbGljIjpmYWxzZSwiSXNVbmRlcmxpbmVkIjpmYWxzZSwiUGFyZW50U3R5bGUiOnsiJHJlZiI6Ijk2In19LCJBdXRvU2l6ZSI6MCwiRm9yZWdyb3VuZCI6eyIkcmVmIjoiOTcifSwiTWF4V2lkdGgiOjIwMC4wLCJNYXhIZWlnaHQiOiJJbmZpbml0eSIsIlNtYXJ0Rm9yZWdyb3VuZElzQWN0aXZlIjpmYWxzZSwiSG9yaXpvbnRhbEFsaWdubWVudCI6MSwiVmVydGljYWxBbGlnbm1lbnQiOjAsIlNtYXJ0Rm9yZWdyb3VuZCI6bnVsbCwiQmFja2dyb3VuZEZpbGxUeXBlIjowLCJNYXJnaW4iOnsiJHJlZiI6Ijk5In0sIlBhZGRpbmciOnsiJHJlZiI6IjEwMCJ9LCJCYWNrZ3JvdW5kIjp7IiRpZCI6IjMwMSIsIkNvbG9yIjp7IiRpZCI6IjMwMiIsIkEiOjAsIlIiOjI1NSwiRyI6MjU1LCJCIjoyNTV9fSwiSXNWaXNpYmxlIjp0cnVlLCJXaWR0aCI6MC4wLCJIZWlnaHQiOjAuMCwiQm9yZGVyU3R5bGUiOnsiJGlkIjoiMzAzIiwiTGluZUNvbG9yIjpudWxsLCJMaW5lV2VpZ2h0IjowLjAsIkxpbmVUeXBlIjowLCJQYXJlbnRTdHlsZSI6bnVsbH0sIlBhcmVudFN0eWxlIjp7IiRyZWYiOiI5NSJ9fSwiRGF0ZVN0eWxlIjp7IiRpZCI6IjMwNCIsIkZvbnRTZXR0aW5ncyI6eyIkaWQiOiIzMDUiLCJGb250U2l6ZSI6NywiRm9udE5hbWUiOiJUYWhvbWEiLCJJc0JvbGQiOmZhbHNlLCJJc0l0YWxpYyI6ZmFsc2UsIklzVW5kZXJsaW5lZCI6ZmFsc2UsIlBhcmVudFN0eWxlIjp7IiRyZWYiOiIxMDMifX0sIkF1dG9TaXplIjoyLCJGb3JlZ3JvdW5kIjp7IiRyZWYiOiIxMDQifSwiTWF4V2lkdGgiOjc5LjIzMzk0MDEyNDUxMTcxOSwiTWF4SGVpZ2h0IjoiSW5maW5pdHkiLCJTbWFydEZvcmVncm91bmRJc0FjdGl2ZSI6ZmFsc2UsIkhvcml6b250YWxBbGlnbm1lbnQiOjEsIlZlcnRpY2FsQWxpZ25tZW50IjowLCJTbWFydEZvcmVncm91bmQiOm51bGwsIkJhY2tncm91bmRGaWxsVHlwZSI6MCwiTWFyZ2luIjp7IiRyZWYiOiIxMDYifSwiUGFkZGluZyI6eyIkcmVmIjoiMTA3In0sIkJhY2tncm91bmQiOnsiJGlkIjoiMzA2IiwiQ29sb3IiOnsiJGlkIjoiMzA3IiwiQSI6MCwiUiI6MjU1LCJHIjoyNTUsIkIiOjI1NX19LCJJc1Zpc2libGUiOnRydWUsIldpZHRoIjowLjAsIkhlaWdodCI6MC4wLCJCb3JkZXJTdHlsZSI6eyIkaWQiOiIzMDgiLCJMaW5lQ29sb3IiOm51bGwsIkxpbmVXZWlnaHQiOjAuMCwiTGluZVR5cGUiOjAsIlBhcmVudFN0eWxlIjpudWxsfSwiUGFyZW50U3R5bGUiOnsiJHJlZiI6IjEwMiJ9fSwiRGF0ZUZvcm1hdCI6eyIkcmVmIjoiMTA5In0sIldlZWtOdW1iZXJpbmciOnsiJGlkIjoiMzA5IiwiRm9ybWF0IjowLCJJc1Zpc2libGUiOmZhbHNlLCJMYXN0S25vd25WaXNpYmlsaXR5U3RhdGUiOmZhbHNlfSwiSXNWaXNpYmxlIjp0cnVlLCJQYXJlbnRTdHlsZSI6eyIkcmVmIjoiODEifX0sIkluZGV4IjoxLCJQZXJjZW50YWdlQ29tcGxldGUiOm51bGwsIlBvc2l0aW9uIjp7IlJhdGlvIjowLjEwOTk5NDEwMjU4OTAyODMsIklzQ3VzdG9tIjp0cnVlfSwiRGF0ZUZvcm1hdCI6eyIkcmVmIjoiMTA5In0sIldlZWtOdW1iZXJpbmciOnsiJGlkIjoiMzEwIiwiRm9ybWF0IjowLCJJc1Zpc2libGUiOmZhbHNlLCJMYXN0S25vd25WaXNpYmlsaXR5U3RhdGUiOmZhbHNlfSwiUmVsYXRlZFRhc2tJZCI6IjAwMDAwMDAwLTAwMDAtMDAwMC0wMDAwLTAwMDAwMDAwMDAwMCIsIklkIjoiMDJjNjFjNDEtYjcwMi00ZjIyLWI1MTUtOGY3YjMzNDdiNTM2IiwiSW1wb3J0SWQiOm51bGwsIlRpdGxlIjoiaVBob25lIDNHIiwiTm90ZSI6bnVsbCwiSHlwZXJsaW5rIjp7IiRpZCI6IjMxMSIsIkFkZHJlc3MiOm51bGwsIlN1YkFkZHJlc3MiOm51bGx9LCJJc0NoYW5nZWQiOmZhbHNlLCJJc05ldyI6ZmFsc2V9LHsiJGlkIjoiMzEyIiwiRGF0ZSI6IjIwMDktMDYtMTlUMjM6NTk6MDBaIiwiU3R5bGUiOnsiJGlkIjoiMzEzIiwiU2hhcGUiOjQsIkNvbm5lY3Rvck1hcmdpbiI6eyIkcmVmIjoiODIifSwiQ29ubmVjdG9yU3R5bGUiOnsiJGlkIjoiMzE0IiwiTGluZUNvbG9yIjp7IiRpZCI6IjMxNSIsIiR0eXBlIjoiTkxSRS5Db21tb24uRG9tLlNvbGlkQ29sb3JCcnVzaCwgTkxSRS5Db21tb24iLCJDb2xvciI6eyIkaWQiOiIzMTYiLCJBIjoxMjcsIlIiOjMxLCJHIjo3MywiQiI6MTI1fX0sIkxpbmVXZWlnaHQiOjEuMCwiTGluZVR5cGUiOjAsIlBhcmVudFN0eWxlIjp7IiRyZWYiOiI4MyJ9fSwiSXNCZWxvd1RpbWViYW5kIjpmYWxzZSwiUG9zaXRpb25PblRhc2siOjAsIkhpZGVEYXRlIjpmYWxzZSwiU2hhcGVTaXplIjozLCJTcGFjaW5nIjoyLjAsIlBhZGRpbmciOnsiJHJlZiI6Ijg2In0sIlNoYXBlU3R5bGUiOnsiJGlkIjoiMzE3IiwiTWFyZ2luIjp7IiRyZWYiOiI4OCJ9LCJQYWRkaW5nIjp7IiRyZWYiOiI4OSJ9LCJCYWNrZ3JvdW5kIjp7IiRpZCI6IjMxOCIsIkNvbG9yIjp7IiRpZCI6IjMxOSIsIkEiOjI1NSwiUiI6ODQsIkciOjE3NywiQiI6MjU0fX0sIklzVmlzaWJsZSI6dHJ1ZSwiV2lkdGgiOjEwLjAsIkhlaWdodCI6MTUuMCwiQm9yZGVyU3R5bGUiOnsiJGlkIjoiMzIwIiwiTGluZUNvbG9yIjp7IiRpZCI6IjMyMSIsIiR0eXBlIjoiTkxSRS5Db21tb24uRG9tLlNvbGlkQ29sb3JCcnVzaCwgTkxSRS5Db21tb24iLCJDb2xvciI6eyIkaWQiOiIzMjIiLCJBIjoyNTUsIlIiOjM5LCJHIjoxMjUsIkIiOjE2NX19LCJMaW5lV2VpZ2h0IjowLjAsIkxpbmVUeXBlIjowLCJQYXJlbnRTdHlsZSI6eyIkcmVmIjoiOTIifX0sIlBhcmVudFN0eWxlIjp7IiRyZWYiOiI4NyJ9fSwiVGl0bGVTdHlsZSI6eyIkaWQiOiIzMjMiLCJGb250U2V0dGluZ3MiOnsiJGlkIjoiMzI0IiwiRm9udFNpemUiOjgsIkZvbnROYW1lIjoiVGFob21hIiwiSXNCb2xkIjp0cnVlLCJJc0l0YWxpYyI6ZmFsc2UsIklzVW5kZXJsaW5lZCI6ZmFsc2UsIlBhcmVudFN0eWxlIjp7IiRyZWYiOiI5NiJ9fSwiQXV0b1NpemUiOjAsIkZvcmVncm91bmQiOnsiJHJlZiI6Ijk3In0sIk1heFdpZHRoIjoyMDAuMCwiTWF4SGVpZ2h0IjoiSW5maW5pdHkiLCJTbWFydEZvcmVncm91bmRJc0FjdGl2ZSI6ZmFsc2UsIkhvcml6b250YWxBbGlnbm1lbnQiOjEsIlZlcnRpY2FsQWxpZ25tZW50IjowLCJTbWFydEZvcmVncm91bmQiOm51bGwsIkJhY2tncm91bmRGaWxsVHlwZSI6MCwiTWFyZ2luIjp7IiRyZWYiOiI5OSJ9LCJQYWRkaW5nIjp7IiRyZWYiOiIxMDAifSwiQmFja2dyb3VuZCI6eyIkaWQiOiIzMjUiLCJDb2xvciI6eyIkaWQiOiIzMjYiLCJBIjowLCJSIjoyNTUsIkciOjI1NSwiQiI6MjU1fX0sIklzVmlzaWJsZSI6dHJ1ZSwiV2lkdGgiOjAuMCwiSGVpZ2h0IjowLjAsIkJvcmRlclN0eWxlIjp7IiRpZCI6IjMyNyIsIkxpbmVDb2xvciI6bnVsbCwiTGluZVdlaWdodCI6MC4wLCJMaW5lVHlwZSI6MCwiUGFyZW50U3R5bGUiOm51bGx9LCJQYXJlbnRTdHlsZSI6eyIkcmVmIjoiOTUifX0sIkRhdGVTdHlsZSI6eyIkaWQiOiIzMjgiLCJGb250U2V0dGluZ3MiOnsiJGlkIjoiMzI5IiwiRm9udFNpemUiOjcsIkZvbnROYW1lIjoiVGFob21hIiwiSXNCb2xkIjpmYWxzZSwiSXNJdGFsaWMiOmZhbHNlLCJJc1VuZGVybGluZWQiOmZhbHNlLCJQYXJlbnRTdHlsZSI6eyIkcmVmIjoiMTAzIn19LCJBdXRvU2l6ZSI6MiwiRm9yZWdyb3VuZCI6eyIkcmVmIjoiMTA0In0sIk1heFdpZHRoIjo4NS4xNzY0NjAyNjYxMTMyODEsIk1heEhlaWdodCI6IkluZmluaXR5IiwiU21hcnRGb3JlZ3JvdW5kSXNBY3RpdmUiOmZhbHNlLCJIb3Jpem9udGFsQWxpZ25tZW50IjoxLCJWZXJ0aWNhbEFsaWdubWVudCI6MCwiU21hcnRGb3JlZ3JvdW5kIjpudWxsLCJCYWNrZ3JvdW5kRmlsbFR5cGUiOjAsIk1hcmdpbiI6eyIkcmVmIjoiMTA2In0sIlBhZGRpbmciOnsiJHJlZiI6IjEwNyJ9LCJCYWNrZ3JvdW5kIjp7IiRpZCI6IjMzMCIsIkNvbG9yIjp7IiRpZCI6IjMzMSIsIkEiOjAsIlIiOjI1NSwiRyI6MjU1LCJCIjoyNTV9fSwiSXNWaXNpYmxlIjp0cnVlLCJXaWR0aCI6MC4wLCJIZWlnaHQiOjAuMCwiQm9yZGVyU3R5bGUiOnsiJGlkIjoiMzMyIiwiTGluZUNvbG9yIjpudWxsLCJMaW5lV2VpZ2h0IjowLjAsIkxpbmVUeXBlIjowLCJQYXJlbnRTdHlsZSI6bnVsbH0sIlBhcmVudFN0eWxlIjp7IiRyZWYiOiIxMDIifX0sIkRhdGVGb3JtYXQiOnsiJHJlZiI6IjEwOSJ9LCJXZWVrTnVtYmVyaW5nIjp7IiRpZCI6IjMzMyIsIkZvcm1hdCI6MCwiSXNWaXNpYmxlIjpmYWxzZSwiTGFzdEtub3duVmlzaWJpbGl0eVN0YXRlIjpmYWxzZX0sIklzVmlzaWJsZSI6dHJ1ZSwiUGFyZW50U3R5bGUiOnsiJHJlZiI6IjgxIn19LCJJbmRleCI6MiwiUGVyY2VudGFnZUNvbXBsZXRlIjpudWxsLCJQb3NpdGlvbiI6eyJSYXRpbyI6MC4xMjQ0Mjk3OTgxMjcwODU3OCwiSXNDdXN0b20iOnRydWV9LCJEYXRlRm9ybWF0Ijp7IiRyZWYiOiIxMDkifSwiV2Vla051bWJlcmluZyI6eyIkaWQiOiIzMzQiLCJGb3JtYXQiOjAsIklzVmlzaWJsZSI6ZmFsc2UsIkxhc3RLbm93blZpc2liaWxpdHlTdGF0ZSI6ZmFsc2V9LCJSZWxhdGVkVGFza0lkIjoiMDAwMDAwMDAtMDAwMC0wMDAwLTAwMDAtMDAwMDAwMDAwMDAwIiwiSWQiOiIyNWIyMjk4YS05NzUxLTRlZTgtYTliYS05NTEwYTgyZmQ2MGEiLCJJbXBvcnRJZCI6bnVsbCwiVGl0bGUiOiJpUGhvbmUgM0dTIiwiTm90ZSI6bnVsbCwiSHlwZXJsaW5rIjp7IiRpZCI6IjMzNSIsIkFkZHJlc3MiOm51bGwsIlN1YkFkZHJlc3MiOm51bGx9LCJJc0NoYW5nZWQiOmZhbHNlLCJJc05ldyI6ZmFsc2V9LHsiJGlkIjoiMzM2IiwiRGF0ZSI6IjIwMTAtMDYtMjRUMjM6NTk6MDBaIiwiU3R5bGUiOnsiJGlkIjoiMzM3IiwiU2hhcGUiOjQsIkNvbm5lY3Rvck1hcmdpbiI6eyIkcmVmIjoiODIifSwiQ29ubmVjdG9yU3R5bGUiOnsiJGlkIjoiMzM4IiwiTGluZUNvbG9yIjp7IiRpZCI6IjMzOSIsIiR0eXBlIjoiTkxSRS5Db21tb24uRG9tLlNvbGlkQ29sb3JCcnVzaCwgTkxSRS5Db21tb24iLCJDb2xvciI6eyIkaWQiOiIzNDAiLCJBIjoxMjcsIlIiOjMxLCJHIjo3MywiQiI6MTI1fX0sIkxpbmVXZWlnaHQiOjEuMCwiTGluZVR5cGUiOjAsIlBhcmVudFN0eWxlIjp7IiRyZWYiOiI4MyJ9fSwiSXNCZWxvd1RpbWViYW5kIjp0cnVlLCJQb3NpdGlvbk9uVGFzayI6MCwiSGlkZURhdGUiOmZhbHNlLCJTaGFwZVNpemUiOjMsIlNwYWNpbmciOjIuMCwiUGFkZGluZyI6eyIkcmVmIjoiODYifSwiU2hhcGVTdHlsZSI6eyIkaWQiOiIzNDEiLCJNYXJnaW4iOnsiJHJlZiI6Ijg4In0sIlBhZGRpbmciOnsiJHJlZiI6Ijg5In0sIkJhY2tncm91bmQiOnsiJGlkIjoiMzQyIiwiQ29sb3IiOnsiJGlkIjoiMzQzIiwiQSI6MjU1LCJSIjo2NCwiRyI6MTY4LCJCIjoyNTR9fSwiSXNWaXNpYmxlIjp0cnVlLCJXaWR0aCI6MTAuMCwiSGVpZ2h0IjoxNS4wLCJCb3JkZXJTdHlsZSI6eyIkaWQiOiIzNDQiLCJMaW5lQ29sb3IiOnsiJGlkIjoiMzQ1IiwiJHR5cGUiOiJOTFJFLkNvbW1vbi5Eb20uU29saWRDb2xvckJydXNoLCBOTFJFLkNvbW1vbiIsIkNvbG9yIjp7IiRpZCI6IjM0NiIsIkEiOjI1NSwiUiI6MzksIkciOjEyNSwiQiI6MTY1fX0sIkxpbmVXZWlnaHQiOjAuMCwiTGluZVR5cGUiOjAsIlBhcmVudFN0eWxlIjp7IiRyZWYiOiI5MiJ9fSwiUGFyZW50U3R5bGUiOnsiJHJlZiI6Ijg3In19LCJUaXRsZVN0eWxlIjp7IiRpZCI6IjM0NyIsIkZvbnRTZXR0aW5ncyI6eyIkaWQiOiIzNDgiLCJGb250U2l6ZSI6OCwiRm9udE5hbWUiOiJUYWhvbWEiLCJJc0JvbGQiOnRydWUsIklzSXRhbGljIjpmYWxzZSwiSXNVbmRlcmxpbmVkIjpmYWxzZSwiUGFyZW50U3R5bGUiOnsiJHJlZiI6Ijk2In19LCJBdXRvU2l6ZSI6MCwiRm9yZWdyb3VuZCI6eyIkcmVmIjoiOTcifSwiTWF4V2lkdGgiOjIwMC4wLCJNYXhIZWlnaHQiOiJJbmZpbml0eSIsIlNtYXJ0Rm9yZWdyb3VuZElzQWN0aXZlIjpmYWxzZSwiSG9yaXpvbnRhbEFsaWdubWVudCI6MSwiVmVydGljYWxBbGlnbm1lbnQiOjAsIlNtYXJ0Rm9yZWdyb3VuZCI6bnVsbCwiQmFja2dyb3VuZEZpbGxUeXBlIjowLCJNYXJnaW4iOnsiJHJlZiI6Ijk5In0sIlBhZGRpbmciOnsiJHJlZiI6IjEwMCJ9LCJCYWNrZ3JvdW5kIjp7IiRpZCI6IjM0OSIsIkNvbG9yIjp7IiRpZCI6IjM1MCIsIkEiOjAsIlIiOjI1NSwiRyI6MjU1LCJCIjoyNTV9fSwiSXNWaXNpYmxlIjp0cnVlLCJXaWR0aCI6MC4wLCJIZWlnaHQiOjAuMCwiQm9yZGVyU3R5bGUiOnsiJGlkIjoiMzUxIiwiTGluZUNvbG9yIjpudWxsLCJMaW5lV2VpZ2h0IjowLjAsIkxpbmVUeXBlIjowLCJQYXJlbnRTdHlsZSI6bnVsbH0sIlBhcmVudFN0eWxlIjp7IiRyZWYiOiI5NSJ9fSwiRGF0ZVN0eWxlIjp7IiRpZCI6IjM1MiIsIkZvbnRTZXR0aW5ncyI6eyIkaWQiOiIzNTMiLCJGb250U2l6ZSI6NywiRm9udE5hbWUiOiJUYWhvbWEiLCJJc0JvbGQiOmZhbHNlLCJJc0l0YWxpYyI6ZmFsc2UsIklzVW5kZXJsaW5lZCI6ZmFsc2UsIlBhcmVudFN0eWxlIjp7IiRyZWYiOiIxMDMifX0sIkF1dG9TaXplIjoyLCJGb3JlZ3JvdW5kIjp7IiRyZWYiOiIxMDQifSwiTWF4V2lkdGgiOjg1LjE3NjQ2MDI2NjExMzI4MSwiTWF4SGVpZ2h0IjoiSW5maW5pdHkiLCJTbWFydEZvcmVncm91bmRJc0FjdGl2ZSI6ZmFsc2UsIkhvcml6b250YWxBbGlnbm1lbnQiOjEsIlZlcnRpY2FsQWxpZ25tZW50IjowLCJTbWFydEZvcmVncm91bmQiOm51bGwsIkJhY2tncm91bmRGaWxsVHlwZSI6MCwiTWFyZ2luIjp7IiRyZWYiOiIxMDYifSwiUGFkZGluZyI6eyIkcmVmIjoiMTA3In0sIkJhY2tncm91bmQiOnsiJGlkIjoiMzU0IiwiQ29sb3IiOnsiJGlkIjoiMzU1IiwiQSI6MCwiUiI6MjU1LCJHIjoyNTUsIkIiOjI1NX19LCJJc1Zpc2libGUiOnRydWUsIldpZHRoIjowLjAsIkhlaWdodCI6MC4wLCJCb3JkZXJTdHlsZSI6eyIkaWQiOiIzNTYiLCJMaW5lQ29sb3IiOm51bGwsIkxpbmVXZWlnaHQiOjAuMCwiTGluZVR5cGUiOjAsIlBhcmVudFN0eWxlIjpudWxsfSwiUGFyZW50U3R5bGUiOnsiJHJlZiI6IjEwMiJ9fSwiRGF0ZUZvcm1hdCI6eyIkcmVmIjoiMTA5In0sIldlZWtOdW1iZXJpbmciOnsiJGlkIjoiMzU3IiwiRm9ybWF0IjowLCJJc1Zpc2libGUiOmZhbHNlLCJMYXN0S25vd25WaXNpYmlsaXR5U3RhdGUiOmZhbHNlfSwiSXNWaXNpYmxlIjp0cnVlLCJQYXJlbnRTdHlsZSI6eyIkcmVmIjoiODEifX0sIkluZGV4IjozLCJQZXJjZW50YWdlQ29tcGxldGUiOm51bGwsIlBvc2l0aW9uIjp7IlJhdGlvIjowLjEyNzA1NDQ3MDA0MzA5NjU5LCJJc0N1c3RvbSI6dHJ1ZX0sIkRhdGVGb3JtYXQiOnsiJHJlZiI6IjEwOSJ9LCJXZWVrTnVtYmVyaW5nIjp7IiRpZCI6IjM1OCIsIkZvcm1hdCI6MCwiSXNWaXNpYmxlIjpmYWxzZSwiTGFzdEtub3duVmlzaWJpbGl0eVN0YXRlIjpmYWxzZX0sIlJlbGF0ZWRUYXNrSWQiOiIwMDAwMDAwMC0wMDAwLTAwMDAtMDAwMC0wMDAwMDAwMDAwMDAiLCJJZCI6ImNlOWRhMTRlLTFmOWMtNGY5ZC1iM2U4LTI1ZjA2YTYyOTBlOCIsIkltcG9ydElkIjpudWxsLCJUaXRsZSI6ImlQaG9uZSA0IiwiTm90ZSI6bnVsbCwiSHlwZXJsaW5rIjp7IiRpZCI6IjM1OSIsIkFkZHJlc3MiOm51bGwsIlN1YkFkZHJlc3MiOm51bGx9LCJJc0NoYW5nZWQiOmZhbHNlLCJJc05ldyI6ZmFsc2V9LHsiJGlkIjoiMzYwIiwiRGF0ZSI6IjIwMTEtMTAtMTRUMjM6NTk6MDBaIiwiU3R5bGUiOnsiJGlkIjoiMzYxIiwiU2hhcGUiOjQsIkNvbm5lY3Rvck1hcmdpbiI6eyIkcmVmIjoiODIifSwiQ29ubmVjdG9yU3R5bGUiOnsiJGlkIjoiMzYyIiwiTGluZUNvbG9yIjp7IiRpZCI6IjM2MyIsIiR0eXBlIjoiTkxSRS5Db21tb24uRG9tLlNvbGlkQ29sb3JCcnVzaCwgTkxSRS5Db21tb24iLCJDb2xvciI6eyIkaWQiOiIzNjQiLCJBIjoxMjcsIlIiOjMxLCJHIjo3MywiQiI6MTI1fX0sIkxpbmVXZWlnaHQiOjEuMCwiTGluZVR5cGUiOjAsIlBhcmVudFN0eWxlIjp7IiRyZWYiOiI4MyJ9fSwiSXNCZWxvd1RpbWViYW5kIjpmYWxzZSwiUG9zaXRpb25PblRhc2siOjAsIkhpZGVEYXRlIjpmYWxzZSwiU2hhcGVTaXplIjozLCJTcGFjaW5nIjoyLjAsIlBhZGRpbmciOnsiJHJlZiI6Ijg2In0sIlNoYXBlU3R5bGUiOnsiJGlkIjoiMzY1IiwiTWFyZ2luIjp7IiRyZWYiOiI4OCJ9LCJQYWRkaW5nIjp7IiRyZWYiOiI4OSJ9LCJCYWNrZ3JvdW5kIjp7IiRpZCI6IjM2NiIsIkNvbG9yIjp7IiRpZCI6IjM2NyIsIkEiOjI1NSwiUiI6MzQsIkciOjE1NCwiQiI6MjU0fX0sIklzVmlzaWJsZSI6dHJ1ZSwiV2lkdGgiOjEwLjAsIkhlaWdodCI6MTUuMCwiQm9yZGVyU3R5bGUiOnsiJGlkIjoiMzY4IiwiTGluZUNvbG9yIjp7IiRpZCI6IjM2OSIsIiR0eXBlIjoiTkxSRS5Db21tb24uRG9tLlNvbGlkQ29sb3JCcnVzaCwgTkxSRS5Db21tb24iLCJDb2xvciI6eyIkaWQiOiIzNzAiLCJBIjoyNTUsIlIiOjM5LCJHIjoxMjUsIkIiOjE2NX19LCJMaW5lV2VpZ2h0IjowLjAsIkxpbmVUeXBlIjowLCJQYXJlbnRTdHlsZSI6eyIkcmVmIjoiOTIifX0sIlBhcmVudFN0eWxlIjp7IiRyZWYiOiI4NyJ9fSwiVGl0bGVTdHlsZSI6eyIkaWQiOiIzNzEiLCJGb250U2V0dGluZ3MiOnsiJGlkIjoiMzcyIiwiRm9udFNpemUiOjgsIkZvbnROYW1lIjoiVGFob21hIiwiSXNCb2xkIjp0cnVlLCJJc0l0YWxpYyI6ZmFsc2UsIklzVW5kZXJsaW5lZCI6ZmFsc2UsIlBhcmVudFN0eWxlIjp7IiRyZWYiOiI5NiJ9fSwiQXV0b1NpemUiOjAsIkZvcmVncm91bmQiOnsiJHJlZiI6Ijk3In0sIk1heFdpZHRoIjoyMDAuMCwiTWF4SGVpZ2h0IjoiSW5maW5pdHkiLCJTbWFydEZvcmVncm91bmRJc0FjdGl2ZSI6ZmFsc2UsIkhvcml6b250YWxBbGlnbm1lbnQiOjEsIlZlcnRpY2FsQWxpZ25tZW50IjowLCJTbWFydEZvcmVncm91bmQiOm51bGwsIkJhY2tncm91bmRGaWxsVHlwZSI6MCwiTWFyZ2luIjp7IiRyZWYiOiI5OSJ9LCJQYWRkaW5nIjp7IiRyZWYiOiIxMDAifSwiQmFja2dyb3VuZCI6eyIkaWQiOiIzNzMiLCJDb2xvciI6eyIkaWQiOiIzNzQiLCJBIjowLCJSIjoyNTUsIkciOjI1NSwiQiI6MjU1fX0sIklzVmlzaWJsZSI6dHJ1ZSwiV2lkdGgiOjAuMCwiSGVpZ2h0IjowLjAsIkJvcmRlclN0eWxlIjp7IiRpZCI6IjM3NSIsIkxpbmVDb2xvciI6bnVsbCwiTGluZVdlaWdodCI6MC4wLCJMaW5lVHlwZSI6MCwiUGFyZW50U3R5bGUiOm51bGx9LCJQYXJlbnRTdHlsZSI6eyIkcmVmIjoiOTUifX0sIkRhdGVTdHlsZSI6eyIkaWQiOiIzNzYiLCJGb250U2V0dGluZ3MiOnsiJGlkIjoiMzc3IiwiRm9udFNpemUiOjcsIkZvbnROYW1lIjoiVGFob21hIiwiSXNCb2xkIjpmYWxzZSwiSXNJdGFsaWMiOmZhbHNlLCJJc1VuZGVybGluZWQiOmZhbHNlLCJQYXJlbnRTdHlsZSI6eyIkcmVmIjoiMTAzIn19LCJBdXRvU2l6ZSI6MiwiRm9yZWdyb3VuZCI6eyIkcmVmIjoiMTA0In0sIk1heFdpZHRoIjoxMDYuOTY1ODI3OTQxODk0NTMsIk1heEhlaWdodCI6IkluZmluaXR5IiwiU21hcnRGb3JlZ3JvdW5kSXNBY3RpdmUiOmZhbHNlLCJIb3Jpem9udGFsQWxpZ25tZW50IjoxLCJWZXJ0aWNhbEFsaWdubWVudCI6MCwiU21hcnRGb3JlZ3JvdW5kIjpudWxsLCJCYWNrZ3JvdW5kRmlsbFR5cGUiOjAsIk1hcmdpbiI6eyIkcmVmIjoiMTA2In0sIlBhZGRpbmciOnsiJHJlZiI6IjEwNyJ9LCJCYWNrZ3JvdW5kIjp7IiRpZCI6IjM3OCIsIkNvbG9yIjp7IiRpZCI6IjM3OSIsIkEiOjAsIlIiOjI1NSwiRyI6MjU1LCJCIjoyNTV9fSwiSXNWaXNpYmxlIjp0cnVlLCJXaWR0aCI6MC4wLCJIZWlnaHQiOjAuMCwiQm9yZGVyU3R5bGUiOnsiJGlkIjoiMzgwIiwiTGluZUNvbG9yIjpudWxsLCJMaW5lV2VpZ2h0IjowLjAsIkxpbmVUeXBlIjowLCJQYXJlbnRTdHlsZSI6bnVsbH0sIlBhcmVudFN0eWxlIjp7IiRyZWYiOiIxMDIifX0sIkRhdGVGb3JtYXQiOnsiJHJlZiI6IjEwOSJ9LCJXZWVrTnVtYmVyaW5nIjp7IiRpZCI6IjM4MSIsIkZvcm1hdCI6MCwiSXNWaXNpYmxlIjpmYWxzZSwiTGFzdEtub3duVmlzaWJpbGl0eVN0YXRlIjpmYWxzZX0sIklzVmlzaWJsZSI6dHJ1ZSwiUGFyZW50U3R5bGUiOnsiJHJlZiI6IjgxIn19LCJJbmRleCI6NCwiUGVyY2VudGFnZUNvbXBsZXRlIjpudWxsLCJQb3NpdGlvbiI6eyJSYXRpbyI6MC4xMDk5OTQxMDI1ODkwMjgyMywiSXNDdXN0b20iOnRydWV9LCJEYXRlRm9ybWF0Ijp7IiRyZWYiOiIxMDkifSwiV2Vla051bWJlcmluZyI6eyIkaWQiOiIzODIiLCJGb3JtYXQiOjAsIklzVmlzaWJsZSI6ZmFsc2UsIkxhc3RLbm93blZpc2liaWxpdHlTdGF0ZSI6ZmFsc2V9LCJSZWxhdGVkVGFza0lkIjoiMDAwMDAwMDAtMDAwMC0wMDAwLTAwMDAtMDAwMDAwMDAwMDAwIiwiSWQiOiIxYzM4OTRlOC00NzI3LTRmZDAtYjk5Mi04ZWU5NzcwOGFhMzUiLCJJbXBvcnRJZCI6bnVsbCwiVGl0bGUiOiJpUGhvbmUgNHMiLCJOb3RlIjpudWxsLCJIeXBlcmxpbmsiOnsiJGlkIjoiMzgzIiwiQWRkcmVzcyI6bnVsbCwiU3ViQWRkcmVzcyI6bnVsbH0sIklzQ2hhbmdlZCI6ZmFsc2UsIklzTmV3IjpmYWxzZX0seyIkaWQiOiIzODQiLCJEYXRlIjoiMjAxMi0wOS0yMVQyMzo1OTowMFoiLCJTdHlsZSI6eyIkaWQiOiIzODUiLCJTaGFwZSI6NCwiQ29ubmVjdG9yTWFyZ2luIjp7IiRyZWYiOiI4MiJ9LCJDb25uZWN0b3JTdHlsZSI6eyIkaWQiOiIzODYiLCJMaW5lQ29sb3IiOnsiJGlkIjoiMzg3IiwiJHR5cGUiOiJOTFJFLkNvbW1vbi5Eb20uU29saWRDb2xvckJydXNoLCBOTFJFLkNvbW1vbiIsIkNvbG9yIjp7IiRpZCI6IjM4OCIsIkEiOjEyNywiUiI6NjgsIkciOjg0LCJCIjoxMDZ9fSwiTGluZVdlaWdodCI6MS4wLCJMaW5lVHlwZSI6MCwiUGFyZW50U3R5bGUiOnsiJHJlZiI6IjgzIn19LCJJc0JlbG93VGltZWJhbmQiOnRydWUsIlBvc2l0aW9uT25UYXNrIjowLCJIaWRlRGF0ZSI6ZmFsc2UsIlNoYXBlU2l6ZSI6MywiU3BhY2luZyI6Mi4wLCJQYWRkaW5nIjp7IiRyZWYiOiI4NiJ9LCJTaGFwZVN0eWxlIjp7IiRpZCI6IjM4OSIsIk1hcmdpbiI6eyIkcmVmIjoiODgifSwiUGFkZGluZyI6eyIkcmVmIjoiODkifSwiQmFja2dyb3VuZCI6eyIkaWQiOiIzOTAiLCJDb2xvciI6eyIkaWQiOiIzOTEiLCJBIjoyNTUsIlIiOjEwLCJHIjoxNDQsIkIiOjI1NH19LCJJc1Zpc2libGUiOnRydWUsIldpZHRoIjoxMC4wLCJIZWlnaHQiOjE1LjAsIkJvcmRlclN0eWxlIjp7IiRpZCI6IjM5MiIsIkxpbmVDb2xvciI6eyIkaWQiOiIzOTMiLCIkdHlwZSI6Ik5MUkUuQ29tbW9uLkRvbS5Tb2xpZENvbG9yQnJ1c2gsIE5MUkUuQ29tbW9uIiwiQ29sb3IiOnsiJGlkIjoiMzk0IiwiQSI6MjU1LCJSIjozOSwiRyI6MTI1LCJCIjoxNjV9fSwiTGluZVdlaWdodCI6MC4wLCJMaW5lVHlwZSI6MCwiUGFyZW50U3R5bGUiOnsiJHJlZiI6IjkyIn19LCJQYXJlbnRTdHlsZSI6eyIkcmVmIjoiODcifX0sIlRpdGxlU3R5bGUiOnsiJGlkIjoiMzk1IiwiRm9udFNldHRpbmdzIjp7IiRpZCI6IjM5NiIsIkZvbnRTaXplIjo4LCJGb250TmFtZSI6IlRhaG9tYSIsIklzQm9sZCI6dHJ1ZSwiSXNJdGFsaWMiOmZhbHNlLCJJc1VuZGVybGluZWQiOmZhbHNlLCJQYXJlbnRTdHlsZSI6eyIkcmVmIjoiOTYifX0sIkF1dG9TaXplIjowLCJGb3JlZ3JvdW5kIjp7IiRyZWYiOiI5NyJ9LCJNYXhXaWR0aCI6MjAwLjAsIk1heEhlaWdodCI6IkluZmluaXR5IiwiU21hcnRGb3JlZ3JvdW5kSXNBY3RpdmUiOmZhbHNlLCJIb3Jpem9udGFsQWxpZ25tZW50IjoxLCJWZXJ0aWNhbEFsaWdubWVudCI6MCwiU21hcnRGb3JlZ3JvdW5kIjpudWxsLCJCYWNrZ3JvdW5kRmlsbFR5cGUiOjAsIk1hcmdpbiI6eyIkcmVmIjoiOTkifSwiUGFkZGluZyI6eyIkcmVmIjoiMTAwIn0sIkJhY2tncm91bmQiOnsiJGlkIjoiMzk3IiwiQ29sb3IiOnsiJGlkIjoiMzk4IiwiQSI6MCwiUiI6MjU1LCJHIjoyNTUsIkIiOjI1NX19LCJJc1Zpc2libGUiOnRydWUsIldpZHRoIjowLjAsIkhlaWdodCI6MC4wLCJCb3JkZXJTdHlsZSI6eyIkaWQiOiIzOTkiLCJMaW5lQ29sb3IiOm51bGwsIkxpbmVXZWlnaHQiOjAuMCwiTGluZVR5cGUiOjAsIlBhcmVudFN0eWxlIjpudWxsfSwiUGFyZW50U3R5bGUiOnsiJHJlZiI6Ijk1In19LCJEYXRlU3R5bGUiOnsiJGlkIjoiNDAwIiwiRm9udFNldHRpbmdzIjp7IiRpZCI6IjQwMSIsIkZvbnRTaXplIjo3LCJGb250TmFtZSI6IlRhaG9tYSIsIklzQm9sZCI6ZmFsc2UsIklzSXRhbGljIjpmYWxzZSwiSXNVbmRlcmxpbmVkIjpmYWxzZSwiUGFyZW50U3R5bGUiOnsiJHJlZiI6IjEwMyJ9fSwiQXV0b1NpemUiOjIsIkZvcmVncm91bmQiOnsiJHJlZiI6IjEwNCJ9LCJNYXhXaWR0aCI6MTIyLjgxMjU5OTE4MjEyODkxLCJNYXhIZWlnaHQiOiJJbmZpbml0eSIsIlNtYXJ0Rm9yZWdyb3VuZElzQWN0aXZlIjpmYWxzZSwiSG9yaXpvbnRhbEFsaWdubWVudCI6MSwiVmVydGljYWxBbGlnbm1lbnQiOjAsIlNtYXJ0Rm9yZWdyb3VuZCI6bnVsbCwiQmFja2dyb3VuZEZpbGxUeXBlIjowLCJNYXJnaW4iOnsiJHJlZiI6IjEwNiJ9LCJQYWRkaW5nIjp7IiRyZWYiOiIxMDcifSwiQmFja2dyb3VuZCI6eyIkaWQiOiI0MDIiLCJDb2xvciI6eyIkaWQiOiI0MDMiLCJBIjowLCJSIjoyNTUsIkciOjI1NSwiQiI6MjU1fX0sIklzVmlzaWJsZSI6dHJ1ZSwiV2lkdGgiOjAuMCwiSGVpZ2h0IjowLjAsIkJvcmRlclN0eWxlIjp7IiRpZCI6IjQwNCIsIkxpbmVDb2xvciI6bnVsbCwiTGluZVdlaWdodCI6MC4wLCJMaW5lVHlwZSI6MCwiUGFyZW50U3R5bGUiOm51bGx9LCJQYXJlbnRTdHlsZSI6eyIkcmVmIjoiMTAyIn19LCJEYXRlRm9ybWF0Ijp7IiRyZWYiOiIxMDkifSwiV2Vla051bWJlcmluZyI6eyIkaWQiOiI0MDUiLCJGb3JtYXQiOjAsIklzVmlzaWJsZSI6ZmFsc2UsIkxhc3RLbm93blZpc2liaWxpdHlTdGF0ZSI6ZmFsc2V9LCJJc1Zpc2libGUiOnRydWUsIlBhcmVudFN0eWxlIjp7IiRyZWYiOiI4MSJ9fSwiSW5kZXgiOjUsIlBlcmNlbnRhZ2VDb21wbGV0ZSI6bnVsbCwiUG9zaXRpb24iOnsiUmF0aW8iOjAuMTc1MzAwNzM1NTU2MjAzODIsIklzQ3VzdG9tIjp0cnVlfSwiRGF0ZUZvcm1hdCI6eyIkcmVmIjoiMTA5In0sIldlZWtOdW1iZXJpbmciOnsiJGlkIjoiNDA2IiwiRm9ybWF0IjowLCJJc1Zpc2libGUiOmZhbHNlLCJMYXN0S25vd25WaXNpYmlsaXR5U3RhdGUiOmZhbHNlfSwiUmVsYXRlZFRhc2tJZCI6IjAwMDAwMDAwLTAwMDAtMDAwMC0wMDAwLTAwMDAwMDAwMDAwMCIsIklkIjoiYzkxODJjZjYtZmM4Ni00YTY2LWE0N2QtMjE5ZGQ2NzdlYzcyIiwiSW1wb3J0SWQiOm51bGwsIlRpdGxlIjoiaVBob25lIDUiLCJOb3RlIjpudWxsLCJIeXBlcmxpbmsiOnsiJGlkIjoiNDA3IiwiQWRkcmVzcyI6bnVsbCwiU3ViQWRkcmVzcyI6bnVsbH0sIklzQ2hhbmdlZCI6ZmFsc2UsIklzTmV3IjpmYWxzZX0seyIkaWQiOiI0MDgiLCJEYXRlIjoiMjAxMy0wOS0yMFQyMzo1OTowMFoiLCJTdHlsZSI6eyIkaWQiOiI0MDkiLCJTaGFwZSI6NCwiQ29ubmVjdG9yTWFyZ2luIjp7IiRyZWYiOiI4MiJ9LCJDb25uZWN0b3JTdHlsZSI6eyIkaWQiOiI0MTAiLCJMaW5lQ29sb3IiOnsiJGlkIjoiNDExIiwiJHR5cGUiOiJOTFJFLkNvbW1vbi5Eb20uU29saWRDb2xvckJydXNoLCBOTFJFLkNvbW1vbiIsIkNvbG9yIjp7IiRpZCI6IjQxMiIsIkEiOjEyNywiUiI6MzEsIkciOjczLCJCIjoxMjV9fSwiTGluZVdlaWdodCI6MS4wLCJMaW5lVHlwZSI6MCwiUGFyZW50U3R5bGUiOnsiJHJlZiI6IjgzIn19LCJJc0JlbG93VGltZWJhbmQiOmZhbHNlLCJQb3NpdGlvbk9uVGFzayI6MCwiSGlkZURhdGUiOmZhbHNlLCJTaGFwZVNpemUiOjMsIlNwYWNpbmciOjIuMCwiUGFkZGluZyI6eyIkcmVmIjoiODYifSwiU2hhcGVTdHlsZSI6eyIkaWQiOiI0MTMiLCJNYXJnaW4iOnsiJHJlZiI6Ijg4In0sIlBhZGRpbmciOnsiJHJlZiI6Ijg5In0sIkJhY2tncm91bmQiOnsiJGlkIjoiNDE0IiwiQ29sb3IiOnsiJGlkIjoiNDE1IiwiQSI6MjU1LCJSIjoxLCJHIjoxMjEsIkIiOjIyMX19LCJJc1Zpc2libGUiOnRydWUsIldpZHRoIjoxMC4wLCJIZWlnaHQiOjE1LjAsIkJvcmRlclN0eWxlIjp7IiRpZCI6IjQxNiIsIkxpbmVDb2xvciI6eyIkaWQiOiI0MTciLCIkdHlwZSI6Ik5MUkUuQ29tbW9uLkRvbS5Tb2xpZENvbG9yQnJ1c2gsIE5MUkUuQ29tbW9uIiwiQ29sb3IiOnsiJGlkIjoiNDE4IiwiQSI6MjU1LCJSIjozOSwiRyI6MTI1LCJCIjoxNjV9fSwiTGluZVdlaWdodCI6MC4wLCJMaW5lVHlwZSI6MCwiUGFyZW50U3R5bGUiOnsiJHJlZiI6IjkyIn19LCJQYXJlbnRTdHlsZSI6eyIkcmVmIjoiODcifX0sIlRpdGxlU3R5bGUiOnsiJGlkIjoiNDE5IiwiRm9udFNldHRpbmdzIjp7IiRpZCI6IjQyMCIsIkZvbnRTaXplIjo4LCJGb250TmFtZSI6IlRhaG9tYSIsIklzQm9sZCI6dHJ1ZSwiSXNJdGFsaWMiOmZhbHNlLCJJc1VuZGVybGluZWQiOmZhbHNlLCJQYXJlbnRTdHlsZSI6eyIkcmVmIjoiOTYifX0sIkF1dG9TaXplIjowLCJGb3JlZ3JvdW5kIjp7IiRyZWYiOiI5NyJ9LCJNYXhXaWR0aCI6MjAwLjAsIk1heEhlaWdodCI6IkluZmluaXR5IiwiU21hcnRGb3JlZ3JvdW5kSXNBY3RpdmUiOmZhbHNlLCJIb3Jpem9udGFsQWxpZ25tZW50IjoxLCJWZXJ0aWNhbEFsaWdubWVudCI6MCwiU21hcnRGb3JlZ3JvdW5kIjpudWxsLCJCYWNrZ3JvdW5kRmlsbFR5cGUiOjAsIk1hcmdpbiI6eyIkcmVmIjoiOTkifSwiUGFkZGluZyI6eyIkcmVmIjoiMTAwIn0sIkJhY2tncm91bmQiOnsiJGlkIjoiNDIxIiwiQ29sb3IiOnsiJGlkIjoiNDIyIiwiQSI6MCwiUiI6MjU1LCJHIjoyNTUsIkIiOjI1NX19LCJJc1Zpc2libGUiOnRydWUsIldpZHRoIjowLjAsIkhlaWdodCI6MC4wLCJCb3JkZXJTdHlsZSI6eyIkaWQiOiI0MjMiLCJMaW5lQ29sb3IiOm51bGwsIkxpbmVXZWlnaHQiOjAuMCwiTGluZVR5cGUiOjAsIlBhcmVudFN0eWxlIjpudWxsfSwiUGFyZW50U3R5bGUiOnsiJHJlZiI6Ijk1In19LCJEYXRlU3R5bGUiOnsiJGlkIjoiNDI0IiwiRm9udFNldHRpbmdzIjp7IiRpZCI6IjQyNSIsIkZvbnRTaXplIjo3LCJGb250TmFtZSI6IlRhaG9tYSIsIklzQm9sZCI6ZmFsc2UsIklzSXRhbGljIjpmYWxzZSwiSXNVbmRlcmxpbmVkIjpmYWxzZSwiUGFyZW50U3R5bGUiOnsiJHJlZiI6IjEwMyJ9fSwiQXV0b1NpemUiOjAsIkZvcmVncm91bmQiOnsiJHJlZiI6IjEwNCJ9LCJNYXhXaWR0aCI6MjAwLjAsIk1heEhlaWdodCI6IkluZmluaXR5IiwiU21hcnRGb3JlZ3JvdW5kSXNBY3RpdmUiOmZhbHNlLCJIb3Jpem9udGFsQWxpZ25tZW50IjoxLCJWZXJ0aWNhbEFsaWdubWVudCI6MCwiU21hcnRGb3JlZ3JvdW5kIjpudWxsLCJCYWNrZ3JvdW5kRmlsbFR5cGUiOjAsIk1hcmdpbiI6eyIkcmVmIjoiMTA2In0sIlBhZGRpbmciOnsiJHJlZiI6IjEwNyJ9LCJCYWNrZ3JvdW5kIjp7IiRpZCI6IjQyNiIsIkNvbG9yIjp7IiRpZCI6IjQyNyIsIkEiOjAsIlIiOjI1NSwiRyI6MjU1LCJCIjoyNTV9fSwiSXNWaXNpYmxlIjp0cnVlLCJXaWR0aCI6MC4wLCJIZWlnaHQiOjAuMCwiQm9yZGVyU3R5bGUiOnsiJGlkIjoiNDI4IiwiTGluZUNvbG9yIjpudWxsLCJMaW5lV2VpZ2h0IjowLjAsIkxpbmVUeXBlIjowLCJQYXJlbnRTdHlsZSI6bnVsbH0sIlBhcmVudFN0eWxlIjp7IiRyZWYiOiIxMDIifX0sIkRhdGVGb3JtYXQiOnsiJHJlZiI6IjEwOSJ9LCJXZWVrTnVtYmVyaW5nIjp7IiRpZCI6IjQyOSIsIkZvcm1hdCI6MCwiSXNWaXNpYmxlIjpmYWxzZSwiTGFzdEtub3duVmlzaWJpbGl0eVN0YXRlIjpmYWxzZX0sIklzVmlzaWJsZSI6dHJ1ZSwiUGFyZW50U3R5bGUiOnsiJHJlZiI6IjgxIn19LCJJbmRleCI6NiwiUGVyY2VudGFnZUNvbXBsZXRlIjpudWxsLCJQb3NpdGlvbiI6eyJSYXRpbyI6MC4xMTM5MzExMTA0NjMwNDM5MywiSXNDdXN0b20iOnRydWV9LCJEYXRlRm9ybWF0Ijp7IiRyZWYiOiIxMDkifSwiV2Vla051bWJlcmluZyI6eyIkaWQiOiI0MzAiLCJGb3JtYXQiOjAsIklzVmlzaWJsZSI6ZmFsc2UsIkxhc3RLbm93blZpc2liaWxpdHlTdGF0ZSI6ZmFsc2V9LCJSZWxhdGVkVGFza0lkIjoiMDAwMDAwMDAtMDAwMC0wMDAwLTAwMDAtMDAwMDAwMDAwMDAwIiwiSWQiOiI4MjIzZWNmYy0yMWJlLTQ2NDEtOWQwYS05NTEwY2NlZTU2ZTYiLCJJbXBvcnRJZCI6bnVsbCwiVGl0bGUiOiJpUGhvbmUgNXMiLCJOb3RlIjpudWxsLCJIeXBlcmxpbmsiOnsiJGlkIjoiNDMxIiwiQWRkcmVzcyI6bnVsbCwiU3ViQWRkcmVzcyI6bnVsbH0sIklzQ2hhbmdlZCI6ZmFsc2UsIklzTmV3IjpmYWxzZX0seyIkaWQiOiI0MzIiLCJEYXRlIjoiMjAxMy0wOS0yMFQyMzo1OTowMFoiLCJTdHlsZSI6eyIkaWQiOiI0MzMiLCJTaGFwZSI6NCwiQ29ubmVjdG9yTWFyZ2luIjp7IiRyZWYiOiI4MiJ9LCJDb25uZWN0b3JTdHlsZSI6eyIkaWQiOiI0MzQiLCJMaW5lQ29sb3IiOnsiJGlkIjoiNDM1IiwiJHR5cGUiOiJOTFJFLkNvbW1vbi5Eb20uU29saWRDb2xvckJydXNoLCBOTFJFLkNvbW1vbiIsIkNvbG9yIjp7IiRpZCI6IjQzNiIsIkEiOjEyNywiUiI6MzEsIkciOjczLCJCIjoxMjV9fSwiTGluZVdlaWdodCI6MS4wLCJMaW5lVHlwZSI6MCwiUGFyZW50U3R5bGUiOnsiJHJlZiI6IjgzIn19LCJJc0JlbG93VGltZWJhbmQiOnRydWUsIlBvc2l0aW9uT25UYXNrIjowLCJIaWRlRGF0ZSI6ZmFsc2UsIlNoYXBlU2l6ZSI6MywiU3BhY2luZyI6Mi4wLCJQYWRkaW5nIjp7IiRyZWYiOiI4NiJ9LCJTaGFwZVN0eWxlIjp7IiRpZCI6IjQzNyIsIk1hcmdpbiI6eyIkcmVmIjoiODgifSwiUGFkZGluZyI6eyIkcmVmIjoiODkifSwiQmFja2dyb3VuZCI6eyIkaWQiOiI0MzgiLCJDb2xvciI6eyIkaWQiOiI0MzkiLCJBIjoyNTUsIlIiOjEsIkciOjEyMSwiQiI6MjIxfX0sIklzVmlzaWJsZSI6dHJ1ZSwiV2lkdGgiOjEwLjAsIkhlaWdodCI6MTUuMCwiQm9yZGVyU3R5bGUiOnsiJGlkIjoiNDQwIiwiTGluZUNvbG9yIjp7IiRpZCI6IjQ0MSIsIiR0eXBlIjoiTkxSRS5Db21tb24uRG9tLlNvbGlkQ29sb3JCcnVzaCwgTkxSRS5Db21tb24iLCJDb2xvciI6eyIkaWQiOiI0NDIiLCJBIjoyNTUsIlIiOjM5LCJHIjoxMjUsIkIiOjE2NX19LCJMaW5lV2VpZ2h0IjowLjAsIkxpbmVUeXBlIjowLCJQYXJlbnRTdHlsZSI6eyIkcmVmIjoiOTIifX0sIlBhcmVudFN0eWxlIjp7IiRyZWYiOiI4NyJ9fSwiVGl0bGVTdHlsZSI6eyIkaWQiOiI0NDMiLCJGb250U2V0dGluZ3MiOnsiJGlkIjoiNDQ0IiwiRm9udFNpemUiOjgsIkZvbnROYW1lIjoiVGFob21hIiwiSXNCb2xkIjp0cnVlLCJJc0l0YWxpYyI6ZmFsc2UsIklzVW5kZXJsaW5lZCI6ZmFsc2UsIlBhcmVudFN0eWxlIjp7IiRyZWYiOiI5NiJ9fSwiQXV0b1NpemUiOjAsIkZvcmVncm91bmQiOnsiJHJlZiI6Ijk3In0sIk1heFdpZHRoIjoyMDAuMCwiTWF4SGVpZ2h0IjoiSW5maW5pdHkiLCJTbWFydEZvcmVncm91bmRJc0FjdGl2ZSI6ZmFsc2UsIkhvcml6b250YWxBbGlnbm1lbnQiOjEsIlZlcnRpY2FsQWxpZ25tZW50IjowLCJTbWFydEZvcmVncm91bmQiOm51bGwsIkJhY2tncm91bmRGaWxsVHlwZSI6MCwiTWFyZ2luIjp7IiRyZWYiOiI5OSJ9LCJQYWRkaW5nIjp7IiRyZWYiOiIxMDAifSwiQmFja2dyb3VuZCI6eyIkaWQiOiI0NDUiLCJDb2xvciI6eyIkaWQiOiI0NDYiLCJBIjowLCJSIjoyNTUsIkciOjI1NSwiQiI6MjU1fX0sIklzVmlzaWJsZSI6dHJ1ZSwiV2lkdGgiOjAuMCwiSGVpZ2h0IjowLjAsIkJvcmRlclN0eWxlIjp7IiRpZCI6IjQ0NyIsIkxpbmVDb2xvciI6bnVsbCwiTGluZVdlaWdodCI6MC4wLCJMaW5lVHlwZSI6MCwiUGFyZW50U3R5bGUiOm51bGx9LCJQYXJlbnRTdHlsZSI6eyIkcmVmIjoiOTUifX0sIkRhdGVTdHlsZSI6eyIkaWQiOiI0NDgiLCJGb250U2V0dGluZ3MiOnsiJGlkIjoiNDQ5IiwiRm9udFNpemUiOjcsIkZvbnROYW1lIjoiVGFob21hIiwiSXNCb2xkIjpmYWxzZSwiSXNJdGFsaWMiOmZhbHNlLCJJc1VuZGVybGluZWQiOmZhbHNlLCJQYXJlbnRTdHlsZSI6eyIkcmVmIjoiMTAzIn19LCJBdXRvU2l6ZSI6MiwiRm9yZWdyb3VuZCI6eyIkcmVmIjoiMTA0In0sIk1heFdpZHRoIjoxMjIuODEyNTk5MTgyMTI4OTEsIk1heEhlaWdodCI6IkluZmluaXR5IiwiU21hcnRGb3JlZ3JvdW5kSXNBY3RpdmUiOmZhbHNlLCJIb3Jpem9udGFsQWxpZ25tZW50IjoxLCJWZXJ0aWNhbEFsaWdubWVudCI6MCwiU21hcnRGb3JlZ3JvdW5kIjpudWxsLCJCYWNrZ3JvdW5kRmlsbFR5cGUiOjAsIk1hcmdpbiI6eyIkcmVmIjoiMTA2In0sIlBhZGRpbmciOnsiJHJlZiI6IjEwNyJ9LCJCYWNrZ3JvdW5kIjp7IiRpZCI6IjQ1MCIsIkNvbG9yIjp7IiRpZCI6IjQ1MSIsIkEiOjAsIlIiOjI1NSwiRyI6MjU1LCJCIjoyNTV9fSwiSXNWaXNpYmxlIjp0cnVlLCJXaWR0aCI6MC4wLCJIZWlnaHQiOjAuMCwiQm9yZGVyU3R5bGUiOnsiJGlkIjoiNDUyIiwiTGluZUNvbG9yIjpudWxsLCJMaW5lV2VpZ2h0IjowLjAsIkxpbmVUeXBlIjowLCJQYXJlbnRTdHlsZSI6bnVsbH0sIlBhcmVudFN0eWxlIjp7IiRyZWYiOiIxMDIifX0sIkRhdGVGb3JtYXQiOnsiJHJlZiI6IjEwOSJ9LCJXZWVrTnVtYmVyaW5nIjp7IiRpZCI6IjQ1MyIsIkZvcm1hdCI6MCwiSXNWaXNpYmxlIjpmYWxzZSwiTGFzdEtub3duVmlzaWJpbGl0eVN0YXRlIjpmYWxzZX0sIklzVmlzaWJsZSI6dHJ1ZSwiUGFyZW50U3R5bGUiOnsiJHJlZiI6IjgxIn19LCJJbmRleCI6NywiUGVyY2VudGFnZUNvbXBsZXRlIjpudWxsLCJQb3NpdGlvbiI6eyJSYXRpbyI6MC4xMDczNjk0MzA2NzMwMTc4NCwiSXNDdXN0b20iOnRydWV9LCJEYXRlRm9ybWF0Ijp7IiRyZWYiOiIxMDkifSwiV2Vla051bWJlcmluZyI6eyIkaWQiOiI0NTQiLCJGb3JtYXQiOjAsIklzVmlzaWJsZSI6ZmFsc2UsIkxhc3RLbm93blZpc2liaWxpdHlTdGF0ZSI6ZmFsc2V9LCJSZWxhdGVkVGFza0lkIjoiMDAwMDAwMDAtMDAwMC0wMDAwLTAwMDAtMDAwMDAwMDAwMDAwIiwiSWQiOiI0ZmM4ZTI3NS01NTU4LTQ3N2EtYjRkMi1kMjM2YjhmMDZhMmUiLCJJbXBvcnRJZCI6bnVsbCwiVGl0bGUiOiJpUGhvbmUgNWMiLCJOb3RlIjpudWxsLCJIeXBlcmxpbmsiOnsiJGlkIjoiNDU1IiwiQWRkcmVzcyI6bnVsbCwiU3ViQWRkcmVzcyI6bnVsbH0sIklzQ2hhbmdlZCI6ZmFsc2UsIklzTmV3IjpmYWxzZX0seyIkaWQiOiI0NTYiLCJEYXRlIjoiMjAxNC0wOS0xOVQyMzo1OTowMFoiLCJTdHlsZSI6eyIkaWQiOiI0NTciLCJTaGFwZSI6NCwiQ29ubmVjdG9yTWFyZ2luIjp7IiRyZWYiOiI4MiJ9LCJDb25uZWN0b3JTdHlsZSI6eyIkaWQiOiI0NTgiLCJMaW5lQ29sb3IiOnsiJGlkIjoiNDU5IiwiJHR5cGUiOiJOTFJFLkNvbW1vbi5Eb20uU29saWRDb2xvckJydXNoLCBOTFJFLkNvbW1vbiIsIkNvbG9yIjp7IiRpZCI6IjQ2MCIsIkEiOjEyNywiUiI6NjgsIkciOjg0LCJCIjoxMDZ9fSwiTGluZVdlaWdodCI6MS4wLCJMaW5lVHlwZSI6MCwiUGFyZW50U3R5bGUiOnsiJHJlZiI6IjgzIn19LCJJc0JlbG93VGltZWJhbmQiOmZhbHNlLCJQb3NpdGlvbk9uVGFzayI6MCwiSGlkZURhdGUiOmZhbHNlLCJTaGFwZVNpemUiOjMsIlNwYWNpbmciOjIuMCwiUGFkZGluZyI6eyIkcmVmIjoiODYifSwiU2hhcGVTdHlsZSI6eyIkaWQiOiI0NjEiLCJNYXJnaW4iOnsiJHJlZiI6Ijg4In0sIlBhZGRpbmciOnsiJHJlZiI6Ijg5In0sIkJhY2tncm91bmQiOnsiJGlkIjoiNDYyIiwiQ29sb3IiOnsiJGlkIjoiNDYzIiwiQSI6MjU1LCJSIjoxLCJHIjoxMDcsIkIiOjE5NX19LCJJc1Zpc2libGUiOnRydWUsIldpZHRoIjoxMC4wLCJIZWlnaHQiOjE1LjAsIkJvcmRlclN0eWxlIjp7IiRpZCI6IjQ2NCIsIkxpbmVDb2xvciI6eyIkaWQiOiI0NjUiLCIkdHlwZSI6Ik5MUkUuQ29tbW9uLkRvbS5Tb2xpZENvbG9yQnJ1c2gsIE5MUkUuQ29tbW9uIiwiQ29sb3IiOnsiJGlkIjoiNDY2IiwiQSI6MjU1LCJSIjozOSwiRyI6MTI1LCJCIjoxNjV9fSwiTGluZVdlaWdodCI6MC4wLCJMaW5lVHlwZSI6MCwiUGFyZW50U3R5bGUiOnsiJHJlZiI6IjkyIn19LCJQYXJlbnRTdHlsZSI6eyIkcmVmIjoiODcifX0sIlRpdGxlU3R5bGUiOnsiJGlkIjoiNDY3IiwiRm9udFNldHRpbmdzIjp7IiRpZCI6IjQ2OCIsIkZvbnRTaXplIjo4LCJGb250TmFtZSI6IlRhaG9tYSIsIklzQm9sZCI6dHJ1ZSwiSXNJdGFsaWMiOmZhbHNlLCJJc1VuZGVybGluZWQiOmZhbHNlLCJQYXJlbnRTdHlsZSI6eyIkcmVmIjoiOTYifX0sIkF1dG9TaXplIjowLCJGb3JlZ3JvdW5kIjp7IiRyZWYiOiI5NyJ9LCJNYXhXaWR0aCI6MjAwLjAsIk1heEhlaWdodCI6IkluZmluaXR5IiwiU21hcnRGb3JlZ3JvdW5kSXNBY3RpdmUiOmZhbHNlLCJIb3Jpem9udGFsQWxpZ25tZW50IjoxLCJWZXJ0aWNhbEFsaWdubWVudCI6MCwiU21hcnRGb3JlZ3JvdW5kIjpudWxsLCJCYWNrZ3JvdW5kRmlsbFR5cGUiOjAsIk1hcmdpbiI6eyIkcmVmIjoiOTkifSwiUGFkZGluZyI6eyIkcmVmIjoiMTAwIn0sIkJhY2tncm91bmQiOnsiJGlkIjoiNDY5IiwiQ29sb3IiOnsiJGlkIjoiNDcwIiwiQSI6MCwiUiI6MjU1LCJHIjoyNTUsIkIiOjI1NX19LCJJc1Zpc2libGUiOnRydWUsIldpZHRoIjowLjAsIkhlaWdodCI6MC4wLCJCb3JkZXJTdHlsZSI6eyIkaWQiOiI0NzEiLCJMaW5lQ29sb3IiOm51bGwsIkxpbmVXZWlnaHQiOjAuMCwiTGluZVR5cGUiOjAsIlBhcmVudFN0eWxlIjpudWxsfSwiUGFyZW50U3R5bGUiOnsiJHJlZiI6Ijk1In19LCJEYXRlU3R5bGUiOnsiJGlkIjoiNDcyIiwiRm9udFNldHRpbmdzIjp7IiRpZCI6IjQ3MyIsIkZvbnRTaXplIjo3LCJGb250TmFtZSI6IlRhaG9tYSIsIklzQm9sZCI6ZmFsc2UsIklzSXRhbGljIjpmYWxzZSwiSXNVbmRlcmxpbmVkIjpmYWxzZSwiUGFyZW50U3R5bGUiOnsiJHJlZiI6IjEwMyJ9fSwiQXV0b1NpemUiOjIsIkZvcmVncm91bmQiOnsiJHJlZiI6IjEwNCJ9LCJNYXhXaWR0aCI6MTIyLjgxMjU5OTE4MjEyODkxLCJNYXhIZWlnaHQiOiJJbmZpbml0eSIsIlNtYXJ0Rm9yZWdyb3VuZElzQWN0aXZlIjpmYWxzZSwiSG9yaXpvbnRhbEFsaWdubWVudCI6MSwiVmVydGljYWxBbGlnbm1lbnQiOjAsIlNtYXJ0Rm9yZWdyb3VuZCI6bnVsbCwiQmFja2dyb3VuZEZpbGxUeXBlIjowLCJNYXJnaW4iOnsiJHJlZiI6IjEwNiJ9LCJQYWRkaW5nIjp7IiRyZWYiOiIxMDcifSwiQmFja2dyb3VuZCI6eyIkaWQiOiI0NzQiLCJDb2xvciI6eyIkaWQiOiI0NzUiLCJBIjowLCJSIjoyNTUsIkciOjI1NSwiQiI6MjU1fX0sIklzVmlzaWJsZSI6dHJ1ZSwiV2lkdGgiOjAuMCwiSGVpZ2h0IjowLjAsIkJvcmRlclN0eWxlIjp7IiRpZCI6IjQ3NiIsIkxpbmVDb2xvciI6bnVsbCwiTGluZVdlaWdodCI6MC4wLCJMaW5lVHlwZSI6MCwiUGFyZW50U3R5bGUiOm51bGx9LCJQYXJlbnRTdHlsZSI6eyIkcmVmIjoiMTAyIn19LCJEYXRlRm9ybWF0Ijp7IiRyZWYiOiIxMDkifSwiV2Vla051bWJlcmluZyI6eyIkaWQiOiI0NzciLCJGb3JtYXQiOjAsIklzVmlzaWJsZSI6ZmFsc2UsIkxhc3RLbm93blZpc2liaWxpdHlTdGF0ZSI6ZmFsc2V9LCJJc1Zpc2libGUiOnRydWUsIlBhcmVudFN0eWxlIjp7IiRyZWYiOiI4MSJ9fSwiSW5kZXgiOjgsIlBlcmNlbnRhZ2VDb21wbGV0ZSI6bnVsbCwiUG9zaXRpb24iOnsiUmF0aW8iOjAuMTg1Nzk5NDIzMjIwMjQ1NjcsIklzQ3VzdG9tIjp0cnVlfSwiRGF0ZUZvcm1hdCI6eyIkcmVmIjoiMTA5In0sIldlZWtOdW1iZXJpbmciOnsiJGlkIjoiNDc4IiwiRm9ybWF0IjowLCJJc1Zpc2libGUiOmZhbHNlLCJMYXN0S25vd25WaXNpYmlsaXR5U3RhdGUiOmZhbHNlfSwiUmVsYXRlZFRhc2tJZCI6IjAwMDAwMDAwLTAwMDAtMDAwMC0wMDAwLTAwMDAwMDAwMDAwMCIsIklkIjoiMTAxOWYwYjgtMWZlMy00MDE3LTljNTAtMWMxMWZmNzBjNjM5IiwiSW1wb3J0SWQiOm51bGwsIlRpdGxlIjoiaVBob25lIDYgLyA2IFBsdXMiLCJOb3RlIjpudWxsLCJIeXBlcmxpbmsiOnsiJGlkIjoiNDc5IiwiQWRkcmVzcyI6bnVsbCwiU3ViQWRkcmVzcyI6bnVsbH0sIklzQ2hhbmdlZCI6ZmFsc2UsIklzTmV3IjpmYWxzZX0seyIkaWQiOiI0ODAiLCJEYXRlIjoiMjAxNS0wOS0yNVQyMzo1OTowMFoiLCJTdHlsZSI6eyIkaWQiOiI0ODEiLCJTaGFwZSI6NCwiQ29ubmVjdG9yTWFyZ2luIjp7IiRyZWYiOiI4MiJ9LCJDb25uZWN0b3JTdHlsZSI6eyIkaWQiOiI0ODIiLCJMaW5lQ29sb3IiOnsiJGlkIjoiNDgzIiwiJHR5cGUiOiJOTFJFLkNvbW1vbi5Eb20uU29saWRDb2xvckJydXNoLCBOTFJFLkNvbW1vbiIsIkNvbG9yIjp7IiRpZCI6IjQ4NCIsIkEiOjEyNywiUiI6MzEsIkciOjczLCJCIjoxMjV9fSwiTGluZVdlaWdodCI6MS4wLCJMaW5lVHlwZSI6MCwiUGFyZW50U3R5bGUiOnsiJHJlZiI6IjgzIn19LCJJc0JlbG93VGltZWJhbmQiOnRydWUsIlBvc2l0aW9uT25UYXNrIjowLCJIaWRlRGF0ZSI6ZmFsc2UsIlNoYXBlU2l6ZSI6MywiU3BhY2luZyI6Mi4wLCJQYWRkaW5nIjp7IiRyZWYiOiI4NiJ9LCJTaGFwZVN0eWxlIjp7IiRpZCI6IjQ4NSIsIk1hcmdpbiI6eyIkcmVmIjoiODgifSwiUGFkZGluZyI6eyIkcmVmIjoiODkifSwiQmFja2dyb3VuZCI6eyIkaWQiOiI0ODYiLCJDb2xvciI6eyIkaWQiOiI0ODciLCJBIjoyNTUsIlIiOjEsIkciOjk4LCJCIjoxNzl9fSwiSXNWaXNpYmxlIjp0cnVlLCJXaWR0aCI6MTAuMCwiSGVpZ2h0IjoxNS4wLCJCb3JkZXJTdHlsZSI6eyIkaWQiOiI0ODgiLCJMaW5lQ29sb3IiOnsiJGlkIjoiNDg5IiwiJHR5cGUiOiJOTFJFLkNvbW1vbi5Eb20uU29saWRDb2xvckJydXNoLCBOTFJFLkNvbW1vbiIsIkNvbG9yIjp7IiRpZCI6IjQ5MCIsIkEiOjI1NSwiUiI6MzksIkciOjEyNSwiQiI6MTY1fX0sIkxpbmVXZWlnaHQiOjAuMCwiTGluZVR5cGUiOjAsIlBhcmVudFN0eWxlIjp7IiRyZWYiOiI5MiJ9fSwiUGFyZW50U3R5bGUiOnsiJHJlZiI6Ijg3In19LCJUaXRsZVN0eWxlIjp7IiRpZCI6IjQ5MSIsIkZvbnRTZXR0aW5ncyI6eyIkaWQiOiI0OTIiLCJGb250U2l6ZSI6OCwiRm9udE5hbWUiOiJUYWhvbWEiLCJJc0JvbGQiOnRydWUsIklzSXRhbGljIjpmYWxzZSwiSXNVbmRlcmxpbmVkIjpmYWxzZSwiUGFyZW50U3R5bGUiOnsiJHJlZiI6Ijk2In19LCJBdXRvU2l6ZSI6MiwiRm9yZWdyb3VuZCI6eyIkcmVmIjoiOTcifSwiTWF4V2lkdGgiOjg0LjU0MDk0Njk2MDQ0OTIxOSwiTWF4SGVpZ2h0IjoiSW5maW5pdHkiLCJTbWFydEZvcmVncm91bmRJc0FjdGl2ZSI6ZmFsc2UsIkhvcml6b250YWxBbGlnbm1lbnQiOjEsIlZlcnRpY2FsQWxpZ25tZW50IjowLCJTbWFydEZvcmVncm91bmQiOm51bGwsIkJhY2tncm91bmRGaWxsVHlwZSI6MCwiTWFyZ2luIjp7IiRyZWYiOiI5OSJ9LCJQYWRkaW5nIjp7IiRyZWYiOiIxMDAifSwiQmFja2dyb3VuZCI6eyIkaWQiOiI0OTMiLCJDb2xvciI6eyIkaWQiOiI0OTQiLCJBIjowLCJSIjoyNTUsIkciOjI1NSwiQiI6MjU1fX0sIklzVmlzaWJsZSI6dHJ1ZSwiV2lkdGgiOjAuMCwiSGVpZ2h0IjowLjAsIkJvcmRlclN0eWxlIjp7IiRpZCI6IjQ5NSIsIkxpbmVDb2xvciI6bnVsbCwiTGluZVdlaWdodCI6MC4wLCJMaW5lVHlwZSI6MCwiUGFyZW50U3R5bGUiOm51bGx9LCJQYXJlbnRTdHlsZSI6eyIkcmVmIjoiOTUifX0sIkRhdGVTdHlsZSI6eyIkaWQiOiI0OTYiLCJGb250U2V0dGluZ3MiOnsiJGlkIjoiNDk3IiwiRm9udFNpemUiOjcsIkZvbnROYW1lIjoiVGFob21hIiwiSXNCb2xkIjpmYWxzZSwiSXNJdGFsaWMiOmZhbHNlLCJJc1VuZGVybGluZWQiOmZhbHNlLCJQYXJlbnRTdHlsZSI6eyIkcmVmIjoiMTAzIn19LCJBdXRvU2l6ZSI6MiwiRm9yZWdyb3VuZCI6eyIkcmVmIjoiMTA0In0sIk1heFdpZHRoIjoxMjIuODEyNTk5MTgyMTI4OTEsIk1heEhlaWdodCI6IkluZmluaXR5IiwiU21hcnRGb3JlZ3JvdW5kSXNBY3RpdmUiOmZhbHNlLCJIb3Jpem9udGFsQWxpZ25tZW50IjoxLCJWZXJ0aWNhbEFsaWdubWVudCI6MCwiU21hcnRGb3JlZ3JvdW5kIjpudWxsLCJCYWNrZ3JvdW5kRmlsbFR5cGUiOjAsIk1hcmdpbiI6eyIkcmVmIjoiMTA2In0sIlBhZGRpbmciOnsiJHJlZiI6IjEwNyJ9LCJCYWNrZ3JvdW5kIjp7IiRpZCI6IjQ5OCIsIkNvbG9yIjp7IiRpZCI6IjQ5OSIsIkEiOjAsIlIiOjI1NSwiRyI6MjU1LCJCIjoyNTV9fSwiSXNWaXNpYmxlIjp0cnVlLCJXaWR0aCI6MC4wLCJIZWlnaHQiOjAuMCwiQm9yZGVyU3R5bGUiOnsiJGlkIjoiNTAwIiwiTGluZUNvbG9yIjpudWxsLCJMaW5lV2VpZ2h0IjowLjAsIkxpbmVUeXBlIjowLCJQYXJlbnRTdHlsZSI6bnVsbH0sIlBhcmVudFN0eWxlIjp7IiRyZWYiOiIxMDIifX0sIkRhdGVGb3JtYXQiOnsiJHJlZiI6IjEwOSJ9LCJXZWVrTnVtYmVyaW5nIjp7IiRpZCI6IjUwMSIsIkZvcm1hdCI6MCwiSXNWaXNpYmxlIjpmYWxzZSwiTGFzdEtub3duVmlzaWJpbGl0eVN0YXRlIjpmYWxzZX0sIklzVmlzaWJsZSI6dHJ1ZSwiUGFyZW50U3R5bGUiOnsiJHJlZiI6IjgxIn19LCJJbmRleCI6OSwiUGVyY2VudGFnZUNvbXBsZXRlIjpudWxsLCJQb3NpdGlvbiI6eyJSYXRpbyI6MC4xMjgzNjY4MDYwMDExMDE4MSwiSXNDdXN0b20iOnRydWV9LCJEYXRlRm9ybWF0Ijp7IiRyZWYiOiIxMDkifSwiV2Vla051bWJlcmluZyI6eyIkaWQiOiI1MDIiLCJGb3JtYXQiOjAsIklzVmlzaWJsZSI6ZmFsc2UsIkxhc3RLbm93blZpc2liaWxpdHlTdGF0ZSI6ZmFsc2V9LCJSZWxhdGVkVGFza0lkIjoiMDAwMDAwMDAtMDAwMC0wMDAwLTAwMDAtMDAwMDAwMDAwMDAwIiwiSWQiOiI5NTYzNmQwNy1lZTFiLTRjZTEtOTQ1NS0yODcxYjkyZTI3YWQiLCJJbXBvcnRJZCI6bnVsbCwiVGl0bGUiOiJpUGhvbmUgNnMgLyA2cyBQbHVzIiwiTm90ZSI6bnVsbCwiSHlwZXJsaW5rIjp7IiRpZCI6IjUwMyIsIkFkZHJlc3MiOm51bGwsIlN1YkFkZHJlc3MiOm51bGx9LCJJc0NoYW5nZWQiOmZhbHNlLCJJc05ldyI6ZmFsc2V9LHsiJGlkIjoiNTA0IiwiRGF0ZSI6IjIwMTYtMDMtMzFUMjM6NTk6MDBaIiwiU3R5bGUiOnsiJGlkIjoiNTA1IiwiU2hhcGUiOjQsIkNvbm5lY3Rvck1hcmdpbiI6eyIkcmVmIjoiODIifSwiQ29ubmVjdG9yU3R5bGUiOnsiJGlkIjoiNTA2IiwiTGluZUNvbG9yIjp7IiRpZCI6IjUwNyIsIiR0eXBlIjoiTkxSRS5Db21tb24uRG9tLlNvbGlkQ29sb3JCcnVzaCwgTkxSRS5Db21tb24iLCJDb2xvciI6eyIkaWQiOiI1MDgiLCJBIjoxMjcsIlIiOjMxLCJHIjo3MywiQiI6MTI1fX0sIkxpbmVXZWlnaHQiOjEuMCwiTGluZVR5cGUiOjAsIlBhcmVudFN0eWxlIjp7IiRyZWYiOiI4MyJ9fSwiSXNCZWxvd1RpbWViYW5kIjpmYWxzZSwiUG9zaXRpb25PblRhc2siOjAsIkhpZGVEYXRlIjpmYWxzZSwiU2hhcGVTaXplIjozLCJTcGFjaW5nIjoyLjAsIlBhZGRpbmciOnsiJHJlZiI6Ijg2In0sIlNoYXBlU3R5bGUiOnsiJGlkIjoiNTA5IiwiTWFyZ2luIjp7IiRyZWYiOiI4OCJ9LCJQYWRkaW5nIjp7IiRyZWYiOiI4OSJ9LCJCYWNrZ3JvdW5kIjp7IiRpZCI6IjUxMCIsIkNvbG9yIjp7IiRpZCI6IjUxMSIsIkEiOjI1NSwiUiI6MSwiRyI6OTIsIkIiOjE2N319LCJJc1Zpc2libGUiOnRydWUsIldpZHRoIjoxMC4wLCJIZWlnaHQiOjE1LjAsIkJvcmRlclN0eWxlIjp7IiRpZCI6IjUxMiIsIkxpbmVDb2xvciI6eyIkaWQiOiI1MTMiLCIkdHlwZSI6Ik5MUkUuQ29tbW9uLkRvbS5Tb2xpZENvbG9yQnJ1c2gsIE5MUkUuQ29tbW9uIiwiQ29sb3IiOnsiJGlkIjoiNTE0IiwiQSI6MjU1LCJSIjozOSwiRyI6MTI1LCJCIjoxNjV9fSwiTGluZVdlaWdodCI6MC4wLCJMaW5lVHlwZSI6MCwiUGFyZW50U3R5bGUiOnsiJHJlZiI6IjkyIn19LCJQYXJlbnRTdHlsZSI6eyIkcmVmIjoiODcifX0sIlRpdGxlU3R5bGUiOnsiJGlkIjoiNTE1IiwiRm9udFNldHRpbmdzIjp7IiRpZCI6IjUxNiIsIkZvbnRTaXplIjo4LCJGb250TmFtZSI6IlRhaG9tYSIsIklzQm9sZCI6dHJ1ZSwiSXNJdGFsaWMiOmZhbHNlLCJJc1VuZGVybGluZWQiOmZhbHNlLCJQYXJlbnRTdHlsZSI6eyIkcmVmIjoiOTYifX0sIkF1dG9TaXplIjowLCJGb3JlZ3JvdW5kIjp7IiRyZWYiOiI5NyJ9LCJNYXhXaWR0aCI6MjAwLjAsIk1heEhlaWdodCI6IkluZmluaXR5IiwiU21hcnRGb3JlZ3JvdW5kSXNBY3RpdmUiOmZhbHNlLCJIb3Jpem9udGFsQWxpZ25tZW50IjoxLCJWZXJ0aWNhbEFsaWdubWVudCI6MCwiU21hcnRGb3JlZ3JvdW5kIjpudWxsLCJCYWNrZ3JvdW5kRmlsbFR5cGUiOjAsIk1hcmdpbiI6eyIkcmVmIjoiOTkifSwiUGFkZGluZyI6eyIkcmVmIjoiMTAwIn0sIkJhY2tncm91bmQiOnsiJGlkIjoiNTE3IiwiQ29sb3IiOnsiJGlkIjoiNTE4IiwiQSI6MCwiUiI6MjU1LCJHIjoyNTUsIkIiOjI1NX19LCJJc1Zpc2libGUiOnRydWUsIldpZHRoIjowLjAsIkhlaWdodCI6MC4wLCJCb3JkZXJTdHlsZSI6eyIkaWQiOiI1MTkiLCJMaW5lQ29sb3IiOm51bGwsIkxpbmVXZWlnaHQiOjAuMCwiTGluZVR5cGUiOjAsIlBhcmVudFN0eWxlIjpudWxsfSwiUGFyZW50U3R5bGUiOnsiJHJlZiI6Ijk1In19LCJEYXRlU3R5bGUiOnsiJGlkIjoiNTIwIiwiRm9udFNldHRpbmdzIjp7IiRpZCI6IjUyMSIsIkZvbnRTaXplIjo3LCJGb250TmFtZSI6IlRhaG9tYSIsIklzQm9sZCI6ZmFsc2UsIklzSXRhbGljIjpmYWxzZSwiSXNVbmRlcmxpbmVkIjpmYWxzZSwiUGFyZW50U3R5bGUiOnsiJHJlZiI6IjEwMyJ9fSwiQXV0b1NpemUiOjIsIkZvcmVncm91bmQiOnsiJHJlZiI6IjEwNCJ9LCJNYXhXaWR0aCI6OTUuMDgwNzExMzY0NzQ2MSwiTWF4SGVpZ2h0IjoiSW5maW5pdHkiLCJTbWFydEZvcmVncm91bmRJc0FjdGl2ZSI6ZmFsc2UsIkhvcml6b250YWxBbGlnbm1lbnQiOjEsIlZlcnRpY2FsQWxpZ25tZW50IjowLCJTbWFydEZvcmVncm91bmQiOm51bGwsIkJhY2tncm91bmRGaWxsVHlwZSI6MCwiTWFyZ2luIjp7IiRyZWYiOiIxMDYifSwiUGFkZGluZyI6eyIkcmVmIjoiMTA3In0sIkJhY2tncm91bmQiOnsiJGlkIjoiNTIyIiwiQ29sb3IiOnsiJGlkIjoiNTIzIiwiQSI6MCwiUiI6MjU1LCJHIjoyNTUsIkIiOjI1NX19LCJJc1Zpc2libGUiOnRydWUsIldpZHRoIjowLjAsIkhlaWdodCI6MC4wLCJCb3JkZXJTdHlsZSI6eyIkaWQiOiI1MjQiLCJMaW5lQ29sb3IiOm51bGwsIkxpbmVXZWlnaHQiOjAuMCwiTGluZVR5cGUiOjAsIlBhcmVudFN0eWxlIjpudWxsfSwiUGFyZW50U3R5bGUiOnsiJHJlZiI6IjEwMiJ9fSwiRGF0ZUZvcm1hdCI6eyIkcmVmIjoiMTA5In0sIldlZWtOdW1iZXJpbmciOnsiJGlkIjoiNTI1IiwiRm9ybWF0IjowLCJJc1Zpc2libGUiOmZhbHNlLCJMYXN0S25vd25WaXNpYmlsaXR5U3RhdGUiOmZhbHNlfSwiSXNWaXNpYmxlIjp0cnVlLCJQYXJlbnRTdHlsZSI6eyIkcmVmIjoiODEifX0sIkluZGV4IjoxMCwiUGVyY2VudGFnZUNvbXBsZXRlIjpudWxsLCJQb3NpdGlvbiI6eyJSYXRpbyI6MC4xMDYwNTcwOTQ3MTUwMTIzOSwiSXNDdXN0b20iOnRydWV9LCJEYXRlRm9ybWF0Ijp7IiRyZWYiOiIxMDkifSwiV2Vla051bWJlcmluZyI6eyIkaWQiOiI1MjYiLCJGb3JtYXQiOjAsIklzVmlzaWJsZSI6ZmFsc2UsIkxhc3RLbm93blZpc2liaWxpdHlTdGF0ZSI6ZmFsc2V9LCJSZWxhdGVkVGFza0lkIjoiMDAwMDAwMDAtMDAwMC0wMDAwLTAwMDAtMDAwMDAwMDAwMDAwIiwiSWQiOiIzMDlkYTYyNy05YzM3LTRjMWMtYTJhNC0xNzA2MDQwNjRhYTEiLCJJbXBvcnRJZCI6bnVsbCwiVGl0bGUiOiJpUGhvbmUgU0UiLCJOb3RlIjpudWxsLCJIeXBlcmxpbmsiOnsiJGlkIjoiNTI3IiwiQWRkcmVzcyI6bnVsbCwiU3ViQWRkcmVzcyI6bnVsbH0sIklzQ2hhbmdlZCI6ZmFsc2UsIklzTmV3IjpmYWxzZX0seyIkaWQiOiI1MjgiLCJEYXRlIjoiMjAxNi0wOS0xNlQyMzo1OTowMFoiLCJTdHlsZSI6eyIkaWQiOiI1MjkiLCJTaGFwZSI6NCwiQ29ubmVjdG9yTWFyZ2luIjp7IiRyZWYiOiI4MiJ9LCJDb25uZWN0b3JTdHlsZSI6eyIkaWQiOiI1MzAiLCJMaW5lQ29sb3IiOnsiJGlkIjoiNTMxIiwiJHR5cGUiOiJOTFJFLkNvbW1vbi5Eb20uU29saWRDb2xvckJydXNoLCBOTFJFLkNvbW1vbiIsIkNvbG9yIjp7IiRpZCI6IjUzMiIsIkEiOjEyNywiUiI6NjgsIkciOjg0LCJCIjoxMDZ9fSwiTGluZVdlaWdodCI6MS4wLCJMaW5lVHlwZSI6MCwiUGFyZW50U3R5bGUiOnsiJHJlZiI6IjgzIn19LCJJc0JlbG93VGltZWJhbmQiOnRydWUsIlBvc2l0aW9uT25UYXNrIjowLCJIaWRlRGF0ZSI6ZmFsc2UsIlNoYXBlU2l6ZSI6MywiU3BhY2luZyI6Mi4wLCJQYWRkaW5nIjp7IiRyZWYiOiI4NiJ9LCJTaGFwZVN0eWxlIjp7IiRpZCI6IjUzMyIsIk1hcmdpbiI6eyIkcmVmIjoiODgifSwiUGFkZGluZyI6eyIkcmVmIjoiODkifSwiQmFja2dyb3VuZCI6eyIkaWQiOiI1MzQiLCJDb2xvciI6eyIkaWQiOiI1MzUiLCJBIjoyNTUsIlIiOjEsIkciOjgyLCJCIjoxNDl9fSwiSXNWaXNpYmxlIjp0cnVlLCJXaWR0aCI6MTAuMCwiSGVpZ2h0IjoxNS4wLCJCb3JkZXJTdHlsZSI6eyIkaWQiOiI1MzYiLCJMaW5lQ29sb3IiOnsiJGlkIjoiNTM3IiwiJHR5cGUiOiJOTFJFLkNvbW1vbi5Eb20uU29saWRDb2xvckJydXNoLCBOTFJFLkNvbW1vbiIsIkNvbG9yIjp7IiRpZCI6IjUzOCIsIkEiOjI1NSwiUiI6MzksIkciOjEyNSwiQiI6MTY1fX0sIkxpbmVXZWlnaHQiOjAuMCwiTGluZVR5cGUiOjAsIlBhcmVudFN0eWxlIjp7IiRyZWYiOiI5MiJ9fSwiUGFyZW50U3R5bGUiOnsiJHJlZiI6Ijg3In19LCJUaXRsZVN0eWxlIjp7IiRpZCI6IjUzOSIsIkZvbnRTZXR0aW5ncyI6eyIkaWQiOiI1NDAiLCJGb250U2l6ZSI6OCwiRm9udE5hbWUiOiJUYWhvbWEiLCJJc0JvbGQiOnRydWUsIklzSXRhbGljIjpmYWxzZSwiSXNVbmRlcmxpbmVkIjpmYWxzZSwiUGFyZW50U3R5bGUiOnsiJHJlZiI6Ijk2In19LCJBdXRvU2l6ZSI6MiwiRm9yZWdyb3VuZCI6eyIkcmVmIjoiOTcifSwiTWF4V2lkdGgiOjc2LjM1OTkyNDMxNjQwNjI1LCJNYXhIZWlnaHQiOiJJbmZpbml0eSIsIlNtYXJ0Rm9yZWdyb3VuZElzQWN0aXZlIjpmYWxzZSwiSG9yaXpvbnRhbEFsaWdubWVudCI6MSwiVmVydGljYWxBbGlnbm1lbnQiOjAsIlNtYXJ0Rm9yZWdyb3VuZCI6bnVsbCwiQmFja2dyb3VuZEZpbGxUeXBlIjowLCJNYXJnaW4iOnsiJHJlZiI6Ijk5In0sIlBhZGRpbmciOnsiJHJlZiI6IjEwMCJ9LCJCYWNrZ3JvdW5kIjp7IiRpZCI6IjU0MSIsIkNvbG9yIjp7IiRpZCI6IjU0MiIsIkEiOjAsIlIiOjI1NSwiRyI6MjU1LCJCIjoyNTV9fSwiSXNWaXNpYmxlIjp0cnVlLCJXaWR0aCI6MC4wLCJIZWlnaHQiOjAuMCwiQm9yZGVyU3R5bGUiOnsiJGlkIjoiNTQzIiwiTGluZUNvbG9yIjpudWxsLCJMaW5lV2VpZ2h0IjowLjAsIkxpbmVUeXBlIjowLCJQYXJlbnRTdHlsZSI6bnVsbH0sIlBhcmVudFN0eWxlIjp7IiRyZWYiOiI5NSJ9fSwiRGF0ZVN0eWxlIjp7IiRpZCI6IjU0NCIsIkZvbnRTZXR0aW5ncyI6eyIkaWQiOiI1NDUiLCJGb250U2l6ZSI6NywiRm9udE5hbWUiOiJUYWhvbWEiLCJJc0JvbGQiOmZhbHNlLCJJc0l0YWxpYyI6ZmFsc2UsIklzVW5kZXJsaW5lZCI6ZmFsc2UsIlBhcmVudFN0eWxlIjp7IiRyZWYiOiIxMDMifX0sIkF1dG9TaXplIjoyLCJGb3JlZ3JvdW5kIjp7IiRyZWYiOiIxMDQifSwiTWF4V2lkdGgiOjEyMi44MTI1OTkxODIxMjg5MSwiTWF4SGVpZ2h0IjoiSW5maW5pdHkiLCJTbWFydEZvcmVncm91bmRJc0FjdGl2ZSI6ZmFsc2UsIkhvcml6b250YWxBbGlnbm1lbnQiOjEsIlZlcnRpY2FsQWxpZ25tZW50IjowLCJTbWFydEZvcmVncm91bmQiOm51bGwsIkJhY2tncm91bmRGaWxsVHlwZSI6MCwiTWFyZ2luIjp7IiRyZWYiOiIxMDYifSwiUGFkZGluZyI6eyIkcmVmIjoiMTA3In0sIkJhY2tncm91bmQiOnsiJGlkIjoiNTQ2IiwiQ29sb3IiOnsiJGlkIjoiNTQ3IiwiQSI6MCwiUiI6MjU1LCJHIjoyNTUsIkIiOjI1NX19LCJJc1Zpc2libGUiOnRydWUsIldpZHRoIjowLjAsIkhlaWdodCI6MC4wLCJCb3JkZXJTdHlsZSI6eyIkaWQiOiI1NDgiLCJMaW5lQ29sb3IiOm51bGwsIkxpbmVXZWlnaHQiOjAuMCwiTGluZVR5cGUiOjAsIlBhcmVudFN0eWxlIjpudWxsfSwiUGFyZW50U3R5bGUiOnsiJHJlZiI6IjEwMiJ9fSwiRGF0ZUZvcm1hdCI6eyIkcmVmIjoiMTA5In0sIldlZWtOdW1iZXJpbmciOnsiJGlkIjoiNTQ5IiwiRm9ybWF0IjowLCJJc1Zpc2libGUiOmZhbHNlLCJMYXN0S25vd25WaXNpYmlsaXR5U3RhdGUiOmZhbHNlfSwiSXNWaXNpYmxlIjp0cnVlLCJQYXJlbnRTdHlsZSI6eyIkcmVmIjoiODEifX0sIkluZGV4IjoxMSwiUGVyY2VudGFnZUNvbXBsZXRlIjpudWxsLCJQb3NpdGlvbiI6eyJSYXRpbyI6MC4xOTcyNjE4MjEyMjM1ODkyNiwiSXNDdXN0b20iOnRydWV9LCJEYXRlRm9ybWF0Ijp7IiRyZWYiOiIxMDkifSwiV2Vla051bWJlcmluZyI6eyIkaWQiOiI1NTAiLCJGb3JtYXQiOjAsIklzVmlzaWJsZSI6ZmFsc2UsIkxhc3RLbm93blZpc2liaWxpdHlTdGF0ZSI6ZmFsc2V9LCJSZWxhdGVkVGFza0lkIjoiMDAwMDAwMDAtMDAwMC0wMDAwLTAwMDAtMDAwMDAwMDAwMDAwIiwiSWQiOiI2M2I1MTE1Yy00ZDFiLTRkMmEtODNkMy03OGNhNTFhMGY4M2EiLCJJbXBvcnRJZCI6bnVsbCwiVGl0bGUiOiJpUGhvbmUgNyAvIDcgUGx1cyIsIk5vdGUiOm51bGwsIkh5cGVybGluayI6eyIkaWQiOiI1NTEiLCJBZGRyZXNzIjpudWxsLCJTdWJBZGRyZXNzIjpudWxsfSwiSXNDaGFuZ2VkIjpmYWxzZSwiSXNOZXciOmZhbHNlfSx7IiRpZCI6IjU1MiIsIkRhdGUiOiIyMDE3LTExLTAzVDIzOjU5OjAwIiwiU3R5bGUiOnsiJGlkIjoiNTUzIiwiU2hhcGUiOjQsIkNvbm5lY3Rvck1hcmdpbiI6eyIkcmVmIjoiODIifSwiQ29ubmVjdG9yU3R5bGUiOnsiJGlkIjoiNTU0IiwiTGluZUNvbG9yIjp7IiRyZWYiOiI4NCJ9LCJMaW5lV2VpZ2h0IjoxLjAsIkxpbmVUeXBlIjowLCJQYXJlbnRTdHlsZSI6bnVsbH0sIklzQmVsb3dUaW1lYmFuZCI6ZmFsc2UsIlBvc2l0aW9uT25UYXNrIjowLCJIaWRlRGF0ZSI6ZmFsc2UsIlNoYXBlU2l6ZSI6MywiU3BhY2luZyI6Mi4wLCJQYWRkaW5nIjp7IiRyZWYiOiI4NiJ9LCJTaGFwZVN0eWxlIjp7IiRpZCI6IjU1NSIsIk1hcmdpbiI6eyIkcmVmIjoiODgifSwiUGFkZGluZyI6eyIkcmVmIjoiODkifSwiQmFja2dyb3VuZCI6eyIkaWQiOiI1NTYiLCJDb2xvciI6eyIkaWQiOiI1NTciLCJBIjoyNTUsIlIiOjQ3LCJHIjo1NCwiQiI6MTUzfX0sIklzVmlzaWJsZSI6dHJ1ZSwiV2lkdGgiOjEwLjAsIkhlaWdodCI6MTUuMCwiQm9yZGVyU3R5bGUiOnsiJGlkIjoiNTU4IiwiTGluZUNvbG9yIjp7IiRpZCI6IjU1OSIsIiR0eXBlIjoiTkxSRS5Db21tb24uRG9tLlNvbGlkQ29sb3JCcnVzaCwgTkxSRS5Db21tb24iLCJDb2xvciI6eyIkaWQiOiI1NjAiLCJBIjoyNTUsIlIiOjE4LCJHIjo3MCwiQiI6OTR9fSwiTGluZVdlaWdodCI6MC4wLCJMaW5lVHlwZSI6MCwiUGFyZW50U3R5bGUiOm51bGx9LCJQYXJlbnRTdHlsZSI6bnVsbH0sIlRpdGxlU3R5bGUiOnsiJGlkIjoiNTYxIiwiRm9udFNldHRpbmdzIjp7IiRpZCI6IjU2MiIsIkZvbnRTaXplIjo4LCJGb250TmFtZSI6IlRhaG9tYSIsIklzQm9sZCI6dHJ1ZSwiSXNJdGFsaWMiOmZhbHNlLCJJc1VuZGVybGluZWQiOmZhbHNlLCJQYXJlbnRTdHlsZSI6bnVsbH0sIkF1dG9TaXplIjowLCJGb3JlZ3JvdW5kIjp7IiRpZCI6IjU2MyIsIkNvbG9yIjp7IiRpZCI6IjU2NCIsIkEiOjI1NSwiUiI6MCwiRyI6MCwiQiI6MH19LCJNYXhXaWR0aCI6MjAwLjAsIk1heEhlaWdodCI6IkluZmluaXR5IiwiU21hcnRGb3JlZ3JvdW5kSXNBY3RpdmUiOmZhbHNlLCJIb3Jpem9udGFsQWxpZ25tZW50IjoxLCJWZXJ0aWNhbEFsaWdubWVudCI6MCwiU21hcnRGb3JlZ3JvdW5kIjpudWxsLCJCYWNrZ3JvdW5kRmlsbFR5cGUiOjAsIk1hcmdpbiI6eyIkcmVmIjoiOTkifSwiUGFkZGluZyI6eyIkcmVmIjoiMTAwIn0sIkJhY2tncm91bmQiOnsiJGlkIjoiNTY1IiwiQ29sb3IiOnsiJGlkIjoiNTY2IiwiQSI6MCwiUiI6MjU1LCJHIjoyNTUsIkIiOjI1NX19LCJJc1Zpc2libGUiOnRydWUsIldpZHRoIjowLjAsIkhlaWdodCI6MC4wLCJCb3JkZXJTdHlsZSI6eyIkaWQiOiI1NjciLCJMaW5lQ29sb3IiOm51bGwsIkxpbmVXZWlnaHQiOjAuMCwiTGluZVR5cGUiOjAsIlBhcmVudFN0eWxlIjpudWxsfSwiUGFyZW50U3R5bGUiOm51bGx9LCJEYXRlU3R5bGUiOnsiJGlkIjoiNTY4IiwiRm9udFNldHRpbmdzIjp7IiRpZCI6IjU2OSIsIkZvbnRTaXplIjo3LCJGb250TmFtZSI6IlRhaG9tYSIsIklzQm9sZCI6ZmFsc2UsIklzSXRhbGljIjpmYWxzZSwiSXNVbmRlcmxpbmVkIjpmYWxzZSwiUGFyZW50U3R5bGUiOm51bGx9LCJBdXRvU2l6ZSI6MCwiRm9yZWdyb3VuZCI6eyIkaWQiOiI1NzAiLCJDb2xvciI6eyIkaWQiOiI1NzEiLCJBIjoyNTUsIlIiOjExNSwiRyI6MTE1LCJCIjoxMTV9fSwiTWF4V2lkdGgiOjIwMC4wLCJNYXhIZWlnaHQiOiJJbmZpbml0eSIsIlNtYXJ0Rm9yZWdyb3VuZElzQWN0aXZlIjpmYWxzZSwiSG9yaXpvbnRhbEFsaWdubWVudCI6MSwiVmVydGljYWxBbGlnbm1lbnQiOjAsIlNtYXJ0Rm9yZWdyb3VuZCI6bnVsbCwiQmFja2dyb3VuZEZpbGxUeXBlIjowLCJNYXJnaW4iOnsiJHJlZiI6IjEwNiJ9LCJQYWRkaW5nIjp7IiRyZWYiOiIxMDcifSwiQmFja2dyb3VuZCI6eyIkaWQiOiI1NzIiLCJDb2xvciI6eyIkaWQiOiI1NzMiLCJBIjowLCJSIjoyNTUsIkciOjI1NSwiQiI6MjU1fX0sIklzVmlzaWJsZSI6dHJ1ZSwiV2lkdGgiOjAuMCwiSGVpZ2h0IjowLjAsIkJvcmRlclN0eWxlIjp7IiRpZCI6IjU3NCIsIkxpbmVDb2xvciI6bnVsbCwiTGluZVdlaWdodCI6MC4wLCJMaW5lVHlwZSI6MCwiUGFyZW50U3R5bGUiOm51bGx9LCJQYXJlbnRTdHlsZSI6bnVsbH0sIkRhdGVGb3JtYXQiOnsiJGlkIjoiNTc1IiwiRm9ybWF0U3RyaW5nIjoiTU1NIGQsIHl5eXkiLCJTZXBhcmF0b3IiOiIvIiwiVXNlSW50ZXJuYXRpb25hbERhdGVGb3JtYXQiOmZhbHNlLCJEYXRlSXNWaXNpYmxlIjp0cnVlLCJUaW1lSXNWaXNpYmxlIjpmYWxzZSwiSG91ckRpZ2l0cyI6MSwiQW1QbURlc2lnbmF0b3IiOjIsIlRyaW0wME1pbnV0ZXMiOmZhbHNlLCJMYXN0S25vd25WaXNpYmlsaXR5U3RhdGUiOnsiJGlkIjoiNTc2IiwiRGF0ZVBhcnRJc1Zpc2libGUiOnRydWUsIlRpbWVQYXJ0SXNWaXNpYmxlIjpmYWxzZX19LCJXZWVrTnVtYmVyaW5nIjp7IiRpZCI6IjU3NyIsIkZvcm1hdCI6MCwiSXNWaXNpYmxlIjpmYWxzZSwiTGFzdEtub3duVmlzaWJpbGl0eVN0YXRlIjpmYWxzZX0sIklzVmlzaWJsZSI6dHJ1ZSwiUGFyZW50U3R5bGUiOm51bGx9LCJJbmRleCI6MTIsIlBlcmNlbnRhZ2VDb21wbGV0ZSI6bnVsbCwiUG9zaXRpb24iOnsiUmF0aW8iOjAuMTU3NzY3Mjc5Mjc5OTc3MzMsIklzQ3VzdG9tIjp0cnVlfSwiRGF0ZUZvcm1hdCI6eyIkcmVmIjoiNTc1In0sIldlZWtOdW1iZXJpbmciOnsiJGlkIjoiNTc4IiwiRm9ybWF0IjowLCJJc1Zpc2libGUiOmZhbHNlLCJMYXN0S25vd25WaXNpYmlsaXR5U3RhdGUiOmZhbHNlfSwiUmVsYXRlZFRhc2tJZCI6IjAwMDAwMDAwLTAwMDAtMDAwMC0wMDAwLTAwMDAwMDAwMDAwMCIsIklkIjoiMzU1OTgwMWEtOGE4My00ZGUyLThkNDAtZDdlM2NmZGZkNzM2IiwiSW1wb3J0SWQiOm51bGwsIlRpdGxlIjoiaVBob25lIFgiLCJOb3RlIjpudWxsLCJIeXBlcmxpbmsiOnsiJGlkIjoiNTc5IiwiQWRkcmVzcyI6IiIsIlN1YkFkZHJlc3MiOiIifSwiSXNDaGFuZ2VkIjpmYWxzZSwiSXNOZXciOmZhbHNlfSx7IiRpZCI6IjU4MCIsIkRhdGUiOiIyMDE4LTA5LTIxVDIzOjU5OjAwIiwiU3R5bGUiOnsiJGlkIjoiNTgxIiwiU2hhcGUiOjQsIkNvbm5lY3Rvck1hcmdpbiI6eyIkcmVmIjoiODIifSwiQ29ubmVjdG9yU3R5bGUiOnsiJGlkIjoiNTgyIiwiTGluZUNvbG9yIjp7IiRyZWYiOiI4NCJ9LCJMaW5lV2VpZ2h0IjoxLjAsIkxpbmVUeXBlIjowLCJQYXJlbnRTdHlsZSI6bnVsbH0sIklzQmVsb3dUaW1lYmFuZCI6ZmFsc2UsIlBvc2l0aW9uT25UYXNrIjowLCJIaWRlRGF0ZSI6ZmFsc2UsIlNoYXBlU2l6ZSI6MywiU3BhY2luZyI6Mi4wLCJQYWRkaW5nIjp7IiRyZWYiOiI4NiJ9LCJTaGFwZVN0eWxlIjp7IiRpZCI6IjU4MyIsIk1hcmdpbiI6eyIkcmVmIjoiODgifSwiUGFkZGluZyI6eyIkcmVmIjoiODkifSwiQmFja2dyb3VuZCI6eyIkaWQiOiI1ODQiLCJDb2xvciI6eyIkaWQiOiI1ODUiLCJBIjoyNTUsIlIiOjQ3LCJHIjo1NCwiQiI6MTUzfX0sIklzVmlzaWJsZSI6dHJ1ZSwiV2lkdGgiOjEwLjAsIkhlaWdodCI6MTUuMCwiQm9yZGVyU3R5bGUiOnsiJGlkIjoiNTg2IiwiTGluZUNvbG9yIjp7IiRpZCI6IjU4NyIsIiR0eXBlIjoiTkxSRS5Db21tb24uRG9tLlNvbGlkQ29sb3JCcnVzaCwgTkxSRS5Db21tb24iLCJDb2xvciI6eyIkaWQiOiI1ODgiLCJBIjoyNTUsIlIiOjE4LCJHIjo3MCwiQiI6OTR9fSwiTGluZVdlaWdodCI6MC4wLCJMaW5lVHlwZSI6MCwiUGFyZW50U3R5bGUiOm51bGx9LCJQYXJlbnRTdHlsZSI6bnVsbH0sIlRpdGxlU3R5bGUiOnsiJGlkIjoiNTg5IiwiRm9udFNldHRpbmdzIjp7IiRpZCI6IjU5MCIsIkZvbnRTaXplIjo4LCJGb250TmFtZSI6IlRhaG9tYSIsIklzQm9sZCI6dHJ1ZSwiSXNJdGFsaWMiOmZhbHNlLCJJc1VuZGVybGluZWQiOmZhbHNlLCJQYXJlbnRTdHlsZSI6bnVsbH0sIkF1dG9TaXplIjoyLCJGb3JlZ3JvdW5kIjp7IiRpZCI6IjU5MSIsIkNvbG9yIjp7IiRpZCI6IjU5MiIsIkEiOjI1NSwiUiI6MCwiRyI6MCwiQiI6MH19LCJNYXhXaWR0aCI6ODMuNTUwMDAwMDAwMDAwMDExLCJNYXhIZWlnaHQiOiJJbmZpbml0eSIsIlNtYXJ0Rm9yZWdyb3VuZElzQWN0aXZlIjpmYWxzZSwiSG9yaXpvbnRhbEFsaWdubWVudCI6MSwiVmVydGljYWxBbGlnbm1lbnQiOjAsIlNtYXJ0Rm9yZWdyb3VuZCI6bnVsbCwiQmFja2dyb3VuZEZpbGxUeXBlIjowLCJNYXJnaW4iOnsiJHJlZiI6Ijk5In0sIlBhZGRpbmciOnsiJHJlZiI6IjEwMCJ9LCJCYWNrZ3JvdW5kIjp7IiRpZCI6IjU5MyIsIkNvbG9yIjp7IiRpZCI6IjU5NCIsIkEiOjAsIlIiOjI1NSwiRyI6MjU1LCJCIjoyNTV9fSwiSXNWaXNpYmxlIjp0cnVlLCJXaWR0aCI6MC4wLCJIZWlnaHQiOjAuMCwiQm9yZGVyU3R5bGUiOnsiJGlkIjoiNTk1IiwiTGluZUNvbG9yIjpudWxsLCJMaW5lV2VpZ2h0IjowLjAsIkxpbmVUeXBlIjowLCJQYXJlbnRTdHlsZSI6bnVsbH0sIlBhcmVudFN0eWxlIjpudWxsfSwiRGF0ZVN0eWxlIjp7IiRpZCI6IjU5NiIsIkZvbnRTZXR0aW5ncyI6eyIkaWQiOiI1OTciLCJGb250U2l6ZSI6NywiRm9udE5hbWUiOiJUYWhvbWEiLCJJc0JvbGQiOmZhbHNlLCJJc0l0YWxpYyI6ZmFsc2UsIklzVW5kZXJsaW5lZCI6ZmFsc2UsIlBhcmVudFN0eWxlIjpudWxsfSwiQXV0b1NpemUiOjAsIkZvcmVncm91bmQiOnsiJGlkIjoiNTk4IiwiQ29sb3IiOnsiJGlkIjoiNTk5IiwiQSI6MjU1LCJSIjoxMTUsIkciOjExNSwiQiI6MTE1fX0sIk1heFdpZHRoIjoyMDAuMCwiTWF4SGVpZ2h0IjoiSW5maW5pdHkiLCJTbWFydEZvcmVncm91bmRJc0FjdGl2ZSI6ZmFsc2UsIkhvcml6b250YWxBbGlnbm1lbnQiOjEsIlZlcnRpY2FsQWxpZ25tZW50IjowLCJTbWFydEZvcmVncm91bmQiOm51bGwsIkJhY2tncm91bmRGaWxsVHlwZSI6MCwiTWFyZ2luIjp7IiRyZWYiOiIxMDYifSwiUGFkZGluZyI6eyIkcmVmIjoiMTA3In0sIkJhY2tncm91bmQiOnsiJGlkIjoiNjAwIiwiQ29sb3IiOnsiJGlkIjoiNjAxIiwiQSI6MCwiUiI6MjU1LCJHIjoyNTUsIkIiOjI1NX19LCJJc1Zpc2libGUiOnRydWUsIldpZHRoIjowLjAsIkhlaWdodCI6MC4wLCJCb3JkZXJTdHlsZSI6eyIkaWQiOiI2MDIiLCJMaW5lQ29sb3IiOm51bGwsIkxpbmVXZWlnaHQiOjAuMCwiTGluZVR5cGUiOjAsIlBhcmVudFN0eWxlIjpudWxsfSwiUGFyZW50U3R5bGUiOm51bGx9LCJEYXRlRm9ybWF0Ijp7IiRpZCI6IjYwMyIsIkZvcm1hdFN0cmluZyI6Ik1NTSBkLCB5eXl5IiwiU2VwYXJhdG9yIjoiLyIsIlVzZUludGVybmF0aW9uYWxEYXRlRm9ybWF0IjpmYWxzZSwiRGF0ZUlzVmlzaWJsZSI6dHJ1ZSwiVGltZUlzVmlzaWJsZSI6ZmFsc2UsIkhvdXJEaWdpdHMiOjEsIkFtUG1EZXNpZ25hdG9yIjoyLCJUcmltMDBNaW51dGVzIjpmYWxzZSwiTGFzdEtub3duVmlzaWJpbGl0eVN0YXRlIjp7IiRpZCI6IjYwNCIsIkRhdGVQYXJ0SXNWaXNpYmxlIjp0cnVlLCJUaW1lUGFydElzVmlzaWJsZSI6ZmFsc2V9fSwiV2Vla051bWJlcmluZyI6eyIkaWQiOiI2MDUiLCJGb3JtYXQiOjAsIklzVmlzaWJsZSI6ZmFsc2UsIkxhc3RLbm93blZpc2liaWxpdHlTdGF0ZSI6ZmFsc2V9LCJJc1Zpc2libGUiOnRydWUsIlBhcmVudFN0eWxlIjpudWxsfSwiSW5kZXgiOjEzLCJQZXJjZW50YWdlQ29tcGxldGUiOm51bGwsIlBvc2l0aW9uIjp7IlJhdGlvIjowLjI0NzA5NzY5NjEyMTMxNzkzLCJJc0N1c3RvbSI6dHJ1ZX0sIkRhdGVGb3JtYXQiOnsiJHJlZiI6IjYwMyJ9LCJXZWVrTnVtYmVyaW5nIjp7IiRpZCI6IjYwNiIsIkZvcm1hdCI6MCwiSXNWaXNpYmxlIjpmYWxzZSwiTGFzdEtub3duVmlzaWJpbGl0eVN0YXRlIjpmYWxzZX0sIlJlbGF0ZWRUYXNrSWQiOiIwMDAwMDAwMC0wMDAwLTAwMDAtMDAwMC0wMDAwMDAwMDAwMDAiLCJJZCI6IjNiY2U5OTI1LTBhNDgtNDAxYy05MjYzLWNlMTNhMTdkOGNjNSIsIkltcG9ydElkIjpudWxsLCJUaXRsZSI6ImlQaG9uZSBYUyAvIFhTIE1heCIsIk5vdGUiOm51bGwsIkh5cGVybGluayI6eyIkaWQiOiI2MDciLCJBZGRyZXNzIjpudWxsLCJTdWJBZGRyZXNzIjpudWxsfSwiSXNDaGFuZ2VkIjpmYWxzZSwiSXNOZXciOmZhbHNlfSx7IiRpZCI6IjYwOCIsIkRhdGUiOiIyMDE4LTEwLTI2VDIzOjU5OjAwIiwiU3R5bGUiOnsiJGlkIjoiNjA5IiwiU2hhcGUiOjQsIkNvbm5lY3Rvck1hcmdpbiI6eyIkcmVmIjoiODIifSwiQ29ubmVjdG9yU3R5bGUiOnsiJGlkIjoiNjEwIiwiTGluZUNvbG9yIjp7IiRyZWYiOiI4NCJ9LCJMaW5lV2VpZ2h0IjoxLjAsIkxpbmVUeXBlIjowLCJQYXJlbnRTdHlsZSI6bnVsbH0sIklzQmVsb3dUaW1lYmFuZCI6dHJ1ZSwiUG9zaXRpb25PblRhc2siOjAsIkhpZGVEYXRlIjpmYWxzZSwiU2hhcGVTaXplIjozLCJTcGFjaW5nIjoyLjAsIlBhZGRpbmciOnsiJHJlZiI6Ijg2In0sIlNoYXBlU3R5bGUiOnsiJGlkIjoiNjExIiwiTWFyZ2luIjp7IiRyZWYiOiI4OCJ9LCJQYWRkaW5nIjp7IiRyZWYiOiI4OSJ9LCJCYWNrZ3JvdW5kIjp7IiRpZCI6IjYxMiIsIkNvbG9yIjp7IiRpZCI6IjYxMyIsIkEiOjI1NSwiUiI6NDcsIkciOjU0LCJCIjoxNTN9fSwiSXNWaXNpYmxlIjp0cnVlLCJXaWR0aCI6MTAuMCwiSGVpZ2h0IjoxNS4wLCJCb3JkZXJTdHlsZSI6eyIkaWQiOiI2MTQiLCJMaW5lQ29sb3IiOnsiJGlkIjoiNjE1IiwiJHR5cGUiOiJOTFJFLkNvbW1vbi5Eb20uU29saWRDb2xvckJydXNoLCBOTFJFLkNvbW1vbiIsIkNvbG9yIjp7IiRpZCI6IjYxNiIsIkEiOjI1NSwiUiI6MTgsIkciOjcwLCJCIjo5NH19LCJMaW5lV2VpZ2h0IjowLjAsIkxpbmVUeXBlIjowLCJQYXJlbnRTdHlsZSI6bnVsbH0sIlBhcmVudFN0eWxlIjpudWxsfSwiVGl0bGVTdHlsZSI6eyIkaWQiOiI2MTciLCJGb250U2V0dGluZ3MiOnsiJGlkIjoiNjE4IiwiRm9udFNpemUiOjgsIkZvbnROYW1lIjoiVGFob21hIiwiSXNCb2xkIjp0cnVlLCJJc0l0YWxpYyI6ZmFsc2UsIklzVW5kZXJsaW5lZCI6ZmFsc2UsIlBhcmVudFN0eWxlIjpudWxsfSwiQXV0b1NpemUiOjAsIkZvcmVncm91bmQiOnsiJGlkIjoiNjE5IiwiQ29sb3IiOnsiJGlkIjoiNjIwIiwiQSI6MjU1LCJSIjowLCJHIjowLCJCIjowfX0sIk1heFdpZHRoIjoyMDAuMCwiTWF4SGVpZ2h0IjoiSW5maW5pdHkiLCJTbWFydEZvcmVncm91bmRJc0FjdGl2ZSI6ZmFsc2UsIkhvcml6b250YWxBbGlnbm1lbnQiOjEsIlZlcnRpY2FsQWxpZ25tZW50IjowLCJTbWFydEZvcmVncm91bmQiOm51bGwsIkJhY2tncm91bmRGaWxsVHlwZSI6MCwiTWFyZ2luIjp7IiRyZWYiOiI5OSJ9LCJQYWRkaW5nIjp7IiRyZWYiOiIxMDAifSwiQmFja2dyb3VuZCI6eyIkaWQiOiI2MjEiLCJDb2xvciI6eyIkaWQiOiI2MjIiLCJBIjowLCJSIjoyNTUsIkciOjI1NSwiQiI6MjU1fX0sIklzVmlzaWJsZSI6dHJ1ZSwiV2lkdGgiOjAuMCwiSGVpZ2h0IjowLjAsIkJvcmRlclN0eWxlIjp7IiRpZCI6IjYyMyIsIkxpbmVDb2xvciI6bnVsbCwiTGluZVdlaWdodCI6MC4wLCJMaW5lVHlwZSI6MCwiUGFyZW50U3R5bGUiOm51bGx9LCJQYXJlbnRTdHlsZSI6bnVsbH0sIkRhdGVTdHlsZSI6eyIkaWQiOiI2MjQiLCJGb250U2V0dGluZ3MiOnsiJGlkIjoiNjI1IiwiRm9udFNpemUiOjcsIkZvbnROYW1lIjoiVGFob21hIiwiSXNCb2xkIjpmYWxzZSwiSXNJdGFsaWMiOmZhbHNlLCJJc1VuZGVybGluZWQiOmZhbHNlLCJQYXJlbnRTdHlsZSI6bnVsbH0sIkF1dG9TaXplIjowLCJGb3JlZ3JvdW5kIjp7IiRpZCI6IjYyNiIsIkNvbG9yIjp7IiRpZCI6IjYyNyIsIkEiOjI1NSwiUiI6MTE1LCJHIjoxMTUsIkIiOjExNX19LCJNYXhXaWR0aCI6MjAwLjAsIk1heEhlaWdodCI6IkluZmluaXR5IiwiU21hcnRGb3JlZ3JvdW5kSXNBY3RpdmUiOmZhbHNlLCJIb3Jpem9udGFsQWxpZ25tZW50IjoxLCJWZXJ0aWNhbEFsaWdubWVudCI6MCwiU21hcnRGb3JlZ3JvdW5kIjpudWxsLCJCYWNrZ3JvdW5kRmlsbFR5cGUiOjAsIk1hcmdpbiI6eyIkcmVmIjoiMTA2In0sIlBhZGRpbmciOnsiJHJlZiI6IjEwNyJ9LCJCYWNrZ3JvdW5kIjp7IiRpZCI6IjYyOCIsIkNvbG9yIjp7IiRpZCI6IjYyOSIsIkEiOjAsIlIiOjI1NSwiRyI6MjU1LCJCIjoyNTV9fSwiSXNWaXNpYmxlIjp0cnVlLCJXaWR0aCI6MC4wLCJIZWlnaHQiOjAuMCwiQm9yZGVyU3R5bGUiOnsiJGlkIjoiNjMwIiwiTGluZUNvbG9yIjpudWxsLCJMaW5lV2VpZ2h0IjowLjAsIkxpbmVUeXBlIjowLCJQYXJlbnRTdHlsZSI6bnVsbH0sIlBhcmVudFN0eWxlIjpudWxsfSwiRGF0ZUZvcm1hdCI6eyIkaWQiOiI2MzEiLCJGb3JtYXRTdHJpbmciOiJNTU0gZCwgeXl5eSIsIlNlcGFyYXRvciI6Ii8iLCJVc2VJbnRlcm5hdGlvbmFsRGF0ZUZvcm1hdCI6ZmFsc2UsIkRhdGVJc1Zpc2libGUiOnRydWUsIlRpbWVJc1Zpc2libGUiOmZhbHNlLCJIb3VyRGlnaXRzIjoxLCJBbVBtRGVzaWduYXRvciI6MiwiVHJpbTAwTWludXRlcyI6ZmFsc2UsIkxhc3RLbm93blZpc2liaWxpdHlTdGF0ZSI6eyIkaWQiOiI2MzIiLCJEYXRlUGFydElzVmlzaWJsZSI6dHJ1ZSwiVGltZVBhcnRJc1Zpc2libGUiOmZhbHNlfX0sIldlZWtOdW1iZXJpbmciOnsiJGlkIjoiNjMzIiwiRm9ybWF0IjowLCJJc1Zpc2libGUiOmZhbHNlLCJMYXN0S25vd25WaXNpYmlsaXR5U3RhdGUiOmZhbHNlfSwiSXNWaXNpYmxlIjp0cnVlLCJQYXJlbnRTdHlsZSI6bnVsbH0sIkluZGV4IjoxNCwiUGVyY2VudGFnZUNvbXBsZXRlIjpudWxsLCJQb3NpdGlvbiI6eyJSYXRpbyI6MC4xMTk0NDgwNDU4NTUzNzQyMSwiSXNDdXN0b20iOnRydWV9LCJEYXRlRm9ybWF0Ijp7IiRyZWYiOiI2MzEifSwiV2Vla051bWJlcmluZyI6eyIkaWQiOiI2MzQiLCJGb3JtYXQiOjAsIklzVmlzaWJsZSI6ZmFsc2UsIkxhc3RLbm93blZpc2liaWxpdHlTdGF0ZSI6ZmFsc2V9LCJSZWxhdGVkVGFza0lkIjoiMDAwMDAwMDAtMDAwMC0wMDAwLTAwMDAtMDAwMDAwMDAwMDAwIiwiSWQiOiJkN2E0ZDllYS0zMTRjLTQwMmItOTc0YS02MTBmYjFjYjgyNmQiLCJJbXBvcnRJZCI6bnVsbCwiVGl0bGUiOiJpUGhvbmUgWFIgIiwiTm90ZSI6bnVsbCwiSHlwZXJsaW5rIjp7IiRpZCI6IjYzNSIsIkFkZHJlc3MiOiIiLCJTdWJBZGRyZXNzIjoiIn0sIklzQ2hhbmdlZCI6ZmFsc2UsIklzTmV3IjpmYWxzZX0seyIkaWQiOiI2MzYiLCJEYXRlIjoiMjAxOS0wOS0yMFQyMzo1OTowMCIsIlN0eWxlIjp7IiRpZCI6IjYzNyIsIlNoYXBlIjo0LCJDb25uZWN0b3JNYXJnaW4iOnsiJHJlZiI6IjgyIn0sIkNvbm5lY3RvclN0eWxlIjp7IiRpZCI6IjYzOCIsIkxpbmVDb2xvciI6eyIkcmVmIjoiODQifSwiTGluZVdlaWdodCI6MS4wLCJMaW5lVHlwZSI6MCwiUGFyZW50U3R5bGUiOm51bGx9LCJJc0JlbG93VGltZWJhbmQiOmZhbHNlLCJQb3NpdGlvbk9uVGFzayI6MCwiSGlkZURhdGUiOmZhbHNlLCJTaGFwZVNpemUiOjMsIlNwYWNpbmciOjIuMCwiUGFkZGluZyI6eyIkcmVmIjoiODYifSwiU2hhcGVTdHlsZSI6eyIkaWQiOiI2MzkiLCJNYXJnaW4iOnsiJHJlZiI6Ijg4In0sIlBhZGRpbmciOnsiJHJlZiI6Ijg5In0sIkJhY2tncm91bmQiOnsiJGlkIjoiNjQwIiwiQ29sb3IiOnsiJGlkIjoiNjQxIiwiQSI6MjU1LCJSIjo0NywiRyI6NTQsIkIiOjE1M319LCJJc1Zpc2libGUiOnRydWUsIldpZHRoIjoxMC4wLCJIZWlnaHQiOjE1LjAsIkJvcmRlclN0eWxlIjp7IiRpZCI6IjY0MiIsIkxpbmVDb2xvciI6eyIkaWQiOiI2NDMiLCIkdHlwZSI6Ik5MUkUuQ29tbW9uLkRvbS5Tb2xpZENvbG9yQnJ1c2gsIE5MUkUuQ29tbW9uIiwiQ29sb3IiOnsiJGlkIjoiNjQ0IiwiQSI6MjU1LCJSIjoxOCwiRyI6NzAsIkIiOjk0fX0sIkxpbmVXZWlnaHQiOjAuMCwiTGluZVR5cGUiOjAsIlBhcmVudFN0eWxlIjpudWxsfSwiUGFyZW50U3R5bGUiOm51bGx9LCJUaXRsZVN0eWxlIjp7IiRpZCI6IjY0NSIsIkZvbnRTZXR0aW5ncyI6eyIkaWQiOiI2NDYiLCJGb250U2l6ZSI6OCwiRm9udE5hbWUiOiJUYWhvbWEiLCJJc0JvbGQiOnRydWUsIklzSXRhbGljIjpmYWxzZSwiSXNVbmRlcmxpbmVkIjpmYWxzZSwiUGFyZW50U3R5bGUiOm51bGx9LCJBdXRvU2l6ZSI6MiwiRm9yZWdyb3VuZCI6eyIkaWQiOiI2NDciLCJDb2xvciI6eyIkaWQiOiI2NDgiLCJBIjoyNTUsIlIiOjAsIkciOjAsIkIiOjB9fSwiTWF4V2lkdGgiOjY4LjQwMTYwNTk3NDA0ODYyMSwiTWF4SGVpZ2h0IjoiSW5maW5pdHkiLCJTbWFydEZvcmVncm91bmRJc0FjdGl2ZSI6ZmFsc2UsIkhvcml6b250YWxBbGlnbm1lbnQiOjEsIlZlcnRpY2FsQWxpZ25tZW50IjowLCJTbWFydEZvcmVncm91bmQiOm51bGwsIkJhY2tncm91bmRGaWxsVHlwZSI6MCwiTWFyZ2luIjp7IiRyZWYiOiI5OSJ9LCJQYWRkaW5nIjp7IiRyZWYiOiIxMDAifSwiQmFja2dyb3VuZCI6eyIkaWQiOiI2NDkiLCJDb2xvciI6eyIkaWQiOiI2NTAiLCJBIjowLCJSIjoyNTUsIkciOjI1NSwiQiI6MjU1fX0sIklzVmlzaWJsZSI6dHJ1ZSwiV2lkdGgiOjAuMCwiSGVpZ2h0IjowLjAsIkJvcmRlclN0eWxlIjp7IiRpZCI6IjY1MSIsIkxpbmVDb2xvciI6bnVsbCwiTGluZVdlaWdodCI6MC4wLCJMaW5lVHlwZSI6MCwiUGFyZW50U3R5bGUiOm51bGx9LCJQYXJlbnRTdHlsZSI6bnVsbH0sIkRhdGVTdHlsZSI6eyIkaWQiOiI2NTIiLCJGb250U2V0dGluZ3MiOnsiJGlkIjoiNjUzIiwiRm9udFNpemUiOjcsIkZvbnROYW1lIjoiVGFob21hIiwiSXNCb2xkIjpmYWxzZSwiSXNJdGFsaWMiOmZhbHNlLCJJc1VuZGVybGluZWQiOmZhbHNlLCJQYXJlbnRTdHlsZSI6bnVsbH0sIkF1dG9TaXplIjowLCJGb3JlZ3JvdW5kIjp7IiRpZCI6IjY1NCIsIkNvbG9yIjp7IiRpZCI6IjY1NSIsIkEiOjI1NSwiUiI6MTE1LCJHIjoxMTUsIkIiOjExNX19LCJNYXhXaWR0aCI6MjAwLjAsIk1heEhlaWdodCI6IkluZmluaXR5IiwiU21hcnRGb3JlZ3JvdW5kSXNBY3RpdmUiOmZhbHNlLCJIb3Jpem9udGFsQWxpZ25tZW50IjoxLCJWZXJ0aWNhbEFsaWdubWVudCI6MCwiU21hcnRGb3JlZ3JvdW5kIjpudWxsLCJCYWNrZ3JvdW5kRmlsbFR5cGUiOjAsIk1hcmdpbiI6eyIkcmVmIjoiMTA2In0sIlBhZGRpbmciOnsiJHJlZiI6IjEwNyJ9LCJCYWNrZ3JvdW5kIjp7IiRpZCI6IjY1NiIsIkNvbG9yIjp7IiRpZCI6IjY1NyIsIkEiOjAsIlIiOjI1NSwiRyI6MjU1LCJCIjoyNTV9fSwiSXNWaXNpYmxlIjp0cnVlLCJXaWR0aCI6MC4wLCJIZWlnaHQiOjAuMCwiQm9yZGVyU3R5bGUiOnsiJGlkIjoiNjU4IiwiTGluZUNvbG9yIjpudWxsLCJMaW5lV2VpZ2h0IjowLjAsIkxpbmVUeXBlIjowLCJQYXJlbnRTdHlsZSI6bnVsbH0sIlBhcmVudFN0eWxlIjpudWxsfSwiRGF0ZUZvcm1hdCI6eyIkaWQiOiI2NTkiLCJGb3JtYXRTdHJpbmciOiJNTU0gZCwgeXl5eSIsIlNlcGFyYXRvciI6Ii8iLCJVc2VJbnRlcm5hdGlvbmFsRGF0ZUZvcm1hdCI6ZmFsc2UsIkRhdGVJc1Zpc2libGUiOnRydWUsIlRpbWVJc1Zpc2libGUiOmZhbHNlLCJIb3VyRGlnaXRzIjoxLCJBbVBtRGVzaWduYXRvciI6MiwiVHJpbTAwTWludXRlcyI6ZmFsc2UsIkxhc3RLbm93blZpc2liaWxpdHlTdGF0ZSI6eyIkaWQiOiI2NjAiLCJEYXRlUGFydElzVmlzaWJsZSI6dHJ1ZSwiVGltZVBhcnRJc1Zpc2libGUiOmZhbHNlfX0sIldlZWtOdW1iZXJpbmciOnsiJGlkIjoiNjYxIiwiRm9ybWF0IjowLCJJc1Zpc2libGUiOmZhbHNlLCJMYXN0S25vd25WaXNpYmlsaXR5U3RhdGUiOmZhbHNlfSwiSXNWaXNpYmxlIjp0cnVlLCJQYXJlbnRTdHlsZSI6bnVsbH0sIkluZGV4IjoxNSwiUGVyY2VudGFnZUNvbXBsZXRlIjpudWxsLCJQb3NpdGlvbiI6eyJSYXRpbyI6MC4xMzIyOTYyOTYyOTYyOTYxMSwiSXNDdXN0b20iOnRydWV9LCJEYXRlRm9ybWF0Ijp7IiRyZWYiOiI2NTkifSwiV2Vla051bWJlcmluZyI6eyIkaWQiOiI2NjIiLCJGb3JtYXQiOjAsIklzVmlzaWJsZSI6ZmFsc2UsIkxhc3RLbm93blZpc2liaWxpdHlTdGF0ZSI6ZmFsc2V9LCJSZWxhdGVkVGFza0lkIjoiMDAwMDAwMDAtMDAwMC0wMDAwLTAwMDAtMDAwMDAwMDAwMDAwIiwiSWQiOiI0ZTc3NGM1OC01YjlkLTQ1YmYtODFhZi0zOTUwNDlkNzM4ODIiLCJJbXBvcnRJZCI6bnVsbCwiVGl0bGUiOiJpUGhvbmUgMTEgLyBQcm8gLyBQcm8gTWF4IiwiTm90ZSI6bnVsbCwiSHlwZXJsaW5rIjp7IiRpZCI6IjY2MyIsIkFkZHJlc3MiOm51bGwsIlN1YkFkZHJlc3MiOm51bGx9LCJJc0NoYW5nZWQiOmZhbHNlLCJJc05ldyI6ZmFsc2V9LHsiJGlkIjoiNjY0IiwiRGF0ZSI6IjIwMjAtMTAtMjNUMjM6NTk6MDAiLCJTdHlsZSI6eyIkaWQiOiI2NjUiLCJTaGFwZSI6NCwiQ29ubmVjdG9yTWFyZ2luIjp7IiRyZWYiOiI4MiJ9LCJDb25uZWN0b3JTdHlsZSI6eyIkaWQiOiI2NjYiLCJMaW5lQ29sb3IiOnsiJHJlZiI6Ijg0In0sIkxpbmVXZWlnaHQiOjEuMCwiTGluZVR5cGUiOjAsIlBhcmVudFN0eWxlIjpudWxsfSwiSXNCZWxvd1RpbWViYW5kIjp0cnVlLCJQb3NpdGlvbk9uVGFzayI6MCwiSGlkZURhdGUiOmZhbHNlLCJTaGFwZVNpemUiOjMsIlNwYWNpbmciOjIuMCwiUGFkZGluZyI6eyIkcmVmIjoiODYifSwiU2hhcGVTdHlsZSI6eyIkaWQiOiI2NjciLCJNYXJnaW4iOnsiJHJlZiI6Ijg4In0sIlBhZGRpbmciOnsiJHJlZiI6Ijg5In0sIkJhY2tncm91bmQiOnsiJGlkIjoiNjY4IiwiQ29sb3IiOnsiJGlkIjoiNjY5IiwiQSI6MjU1LCJSIjo0NywiRyI6NTQsIkIiOjE1M319LCJJc1Zpc2libGUiOnRydWUsIldpZHRoIjoxMC4wLCJIZWlnaHQiOjE1LjAsIkJvcmRlclN0eWxlIjp7IiRpZCI6IjY3MCIsIkxpbmVDb2xvciI6eyIkaWQiOiI2NzEiLCIkdHlwZSI6Ik5MUkUuQ29tbW9uLkRvbS5Tb2xpZENvbG9yQnJ1c2gsIE5MUkUuQ29tbW9uIiwiQ29sb3IiOnsiJGlkIjoiNjcyIiwiQSI6MjU1LCJSIjoxOCwiRyI6NzAsIkIiOjk0fX0sIkxpbmVXZWlnaHQiOjAuMCwiTGluZVR5cGUiOjAsIlBhcmVudFN0eWxlIjpudWxsfSwiUGFyZW50U3R5bGUiOm51bGx9LCJUaXRsZVN0eWxlIjp7IiRpZCI6IjY3MyIsIkZvbnRTZXR0aW5ncyI6eyIkaWQiOiI2NzQiLCJGb250U2l6ZSI6OCwiRm9udE5hbWUiOiJUYWhvbWEiLCJJc0JvbGQiOnRydWUsIklzSXRhbGljIjpmYWxzZSwiSXNVbmRlcmxpbmVkIjpmYWxzZSwiUGFyZW50U3R5bGUiOm51bGx9LCJBdXRvU2l6ZSI6MiwiRm9yZWdyb3VuZCI6eyIkaWQiOiI2NzUiLCJDb2xvciI6eyIkaWQiOiI2NzYiLCJBIjoyNTUsIlIiOjAsIkciOjAsIkIiOjB9fSwiTWF4V2lkdGgiOjkyLjA4NDk2MDkzNzUsIk1heEhlaWdodCI6IkluZmluaXR5IiwiU21hcnRGb3JlZ3JvdW5kSXNBY3RpdmUiOmZhbHNlLCJIb3Jpem9udGFsQWxpZ25tZW50IjoxLCJWZXJ0aWNhbEFsaWdubWVudCI6MCwiU21hcnRGb3JlZ3JvdW5kIjpudWxsLCJCYWNrZ3JvdW5kRmlsbFR5cGUiOjAsIk1hcmdpbiI6eyIkcmVmIjoiOTkifSwiUGFkZGluZyI6eyIkcmVmIjoiMTAwIn0sIkJhY2tncm91bmQiOnsiJGlkIjoiNjc3IiwiQ29sb3IiOnsiJGlkIjoiNjc4IiwiQSI6MCwiUiI6MjU1LCJHIjoyNTUsIkIiOjI1NX19LCJJc1Zpc2libGUiOnRydWUsIldpZHRoIjowLjAsIkhlaWdodCI6MC4wLCJCb3JkZXJTdHlsZSI6eyIkaWQiOiI2NzkiLCJMaW5lQ29sb3IiOm51bGwsIkxpbmVXZWlnaHQiOjAuMCwiTGluZVR5cGUiOjAsIlBhcmVudFN0eWxlIjpudWxsfSwiUGFyZW50U3R5bGUiOm51bGx9LCJEYXRlU3R5bGUiOnsiJGlkIjoiNjgwIiwiRm9udFNldHRpbmdzIjp7IiRpZCI6IjY4MSIsIkZvbnRTaXplIjo3LCJGb250TmFtZSI6IlRhaG9tYSIsIklzQm9sZCI6ZmFsc2UsIklzSXRhbGljIjpmYWxzZSwiSXNVbmRlcmxpbmVkIjpmYWxzZSwiUGFyZW50U3R5bGUiOm51bGx9LCJBdXRvU2l6ZSI6MCwiRm9yZWdyb3VuZCI6eyIkaWQiOiI2ODIiLCJDb2xvciI6eyIkaWQiOiI2ODMiLCJBIjoyNTUsIlIiOjExNSwiRyI6MTE1LCJCIjoxMTV9fSwiTWF4V2lkdGgiOjIwMC4wLCJNYXhIZWlnaHQiOiJJbmZpbml0eSIsIlNtYXJ0Rm9yZWdyb3VuZElzQWN0aXZlIjpmYWxzZSwiSG9yaXpvbnRhbEFsaWdubWVudCI6MSwiVmVydGljYWxBbGlnbm1lbnQiOjAsIlNtYXJ0Rm9yZWdyb3VuZCI6bnVsbCwiQmFja2dyb3VuZEZpbGxUeXBlIjowLCJNYXJnaW4iOnsiJHJlZiI6IjEwNiJ9LCJQYWRkaW5nIjp7IiRyZWYiOiIxMDcifSwiQmFja2dyb3VuZCI6eyIkaWQiOiI2ODQiLCJDb2xvciI6eyIkaWQiOiI2ODUiLCJBIjowLCJSIjoyNTUsIkciOjI1NSwiQiI6MjU1fX0sIklzVmlzaWJsZSI6dHJ1ZSwiV2lkdGgiOjAuMCwiSGVpZ2h0IjowLjAsIkJvcmRlclN0eWxlIjp7IiRpZCI6IjY4NiIsIkxpbmVDb2xvciI6bnVsbCwiTGluZVdlaWdodCI6MC4wLCJMaW5lVHlwZSI6MCwiUGFyZW50U3R5bGUiOm51bGx9LCJQYXJlbnRTdHlsZSI6bnVsbH0sIkRhdGVGb3JtYXQiOnsiJGlkIjoiNjg3IiwiRm9ybWF0U3RyaW5nIjoiTU1NIGQsIHl5eXkiLCJTZXBhcmF0b3IiOiIvIiwiVXNlSW50ZXJuYXRpb25hbERhdGVGb3JtYXQiOmZhbHNlLCJEYXRlSXNWaXNpYmxlIjp0cnVlLCJUaW1lSXNWaXNpYmxlIjpmYWxzZSwiSG91ckRpZ2l0cyI6MSwiQW1QbURlc2lnbmF0b3IiOjIsIlRyaW0wME1pbnV0ZXMiOmZhbHNlLCJMYXN0S25vd25WaXNpYmlsaXR5U3RhdGUiOnsiJGlkIjoiNjg4IiwiRGF0ZVBhcnRJc1Zpc2libGUiOnRydWUsIlRpbWVQYXJ0SXNWaXNpYmxlIjpmYWxzZX19LCJXZWVrTnVtYmVyaW5nIjp7IiRpZCI6IjY4OSIsIkZvcm1hdCI6MCwiSXNWaXNpYmxlIjpmYWxzZSwiTGFzdEtub3duVmlzaWJpbGl0eVN0YXRlIjpmYWxzZX0sIklzVmlzaWJsZSI6dHJ1ZSwiUGFyZW50U3R5bGUiOm51bGx9LCJJbmRleCI6MTYsIlBlcmNlbnRhZ2VDb21wbGV0ZSI6bnVsbCwiUG9zaXRpb24iOnsiUmF0aW8iOjAuMTk3ODc3NzE0MzY5MDMyMTIsIklzQ3VzdG9tIjp0cnVlfSwiRGF0ZUZvcm1hdCI6eyIkcmVmIjoiNjg3In0sIldlZWtOdW1iZXJpbmciOnsiJGlkIjoiNjkwIiwiRm9ybWF0IjowLCJJc1Zpc2libGUiOmZhbHNlLCJMYXN0S25vd25WaXNpYmlsaXR5U3RhdGUiOmZhbHNlfSwiUmVsYXRlZFRhc2tJZCI6IjAwMDAwMDAwLTAwMDAtMDAwMC0wMDAwLTAwMDAwMDAwMDAwMCIsIklkIjoiMzczYTVmMWItYTQzYS00ZjJmLWI5OWYtNTYyYzUwYzI2ZGI3IiwiSW1wb3J0SWQiOm51bGwsIlRpdGxlIjoiaVBob25lIDEyIC8gTWluaSAvIFBybyAvIFBybyBNYXgiLCJOb3RlIjpudWxsLCJIeXBlcmxpbmsiOnsiJGlkIjoiNjkxIiwiQWRkcmVzcyI6bnVsbCwiU3ViQWRkcmVzcyI6bnVsbH0sIklzQ2hhbmdlZCI6ZmFsc2UsIklzTmV3IjpmYWxzZX0seyIkaWQiOiI2OTIiLCJEYXRlIjoiMjAyMS0wOS0xNFQyMzo1OTowMCIsIlN0eWxlIjp7IiRpZCI6IjY5MyIsIlNoYXBlIjo0LCJDb25uZWN0b3JNYXJnaW4iOnsiJHJlZiI6IjgyIn0sIkNvbm5lY3RvclN0eWxlIjp7IiRpZCI6IjY5NCIsIkxpbmVDb2xvciI6eyIkcmVmIjoiODQifSwiTGluZVdlaWdodCI6MS4wLCJMaW5lVHlwZSI6MCwiUGFyZW50U3R5bGUiOm51bGx9LCJJc0JlbG93VGltZWJhbmQiOmZhbHNlLCJQb3NpdGlvbk9uVGFzayI6MCwiSGlkZURhdGUiOmZhbHNlLCJTaGFwZVNpemUiOjMsIlNwYWNpbmciOjIuMCwiUGFkZGluZyI6eyIkcmVmIjoiODYifSwiU2hhcGVTdHlsZSI6eyIkaWQiOiI2OTUiLCJNYXJnaW4iOnsiJHJlZiI6Ijg4In0sIlBhZGRpbmciOnsiJHJlZiI6Ijg5In0sIkJhY2tncm91bmQiOnsiJGlkIjoiNjk2IiwiQ29sb3IiOnsiJGlkIjoiNjk3IiwiQSI6MjU1LCJSIjo0NywiRyI6NTQsIkIiOjE1M319LCJJc1Zpc2libGUiOnRydWUsIldpZHRoIjoxMC4wLCJIZWlnaHQiOjE1LjAsIkJvcmRlclN0eWxlIjp7IiRpZCI6IjY5OCIsIkxpbmVDb2xvciI6eyIkaWQiOiI2OTkiLCIkdHlwZSI6Ik5MUkUuQ29tbW9uLkRvbS5Tb2xpZENvbG9yQnJ1c2gsIE5MUkUuQ29tbW9uIiwiQ29sb3IiOnsiJGlkIjoiNzAwIiwiQSI6MjU1LCJSIjoxOCwiRyI6NzAsIkIiOjk0fX0sIkxpbmVXZWlnaHQiOjAuMCwiTGluZVR5cGUiOjAsIlBhcmVudFN0eWxlIjpudWxsfSwiUGFyZW50U3R5bGUiOm51bGx9LCJUaXRsZVN0eWxlIjp7IiRpZCI6IjcwMSIsIkZvbnRTZXR0aW5ncyI6eyIkaWQiOiI3MDIiLCJGb250U2l6ZSI6OCwiRm9udE5hbWUiOiJUYWhvbWEiLCJJc0JvbGQiOnRydWUsIklzSXRhbGljIjpmYWxzZSwiSXNVbmRlcmxpbmVkIjpmYWxzZSwiUGFyZW50U3R5bGUiOm51bGx9LCJBdXRvU2l6ZSI6MiwiRm9yZWdyb3VuZCI6eyIkaWQiOiI3MDMiLCJDb2xvciI6eyIkaWQiOiI3MDQiLCJBIjoyNTUsIlIiOjAsIkciOjAsIkIiOjB9fSwiTWF4V2lkdGgiOjc5LjMwMjM5ODIzMDczMDIsIk1heEhlaWdodCI6IkluZmluaXR5IiwiU21hcnRGb3JlZ3JvdW5kSXNBY3RpdmUiOmZhbHNlLCJIb3Jpem9udGFsQWxpZ25tZW50IjoxLCJWZXJ0aWNhbEFsaWdubWVudCI6MCwiU21hcnRGb3JlZ3JvdW5kIjpudWxsLCJCYWNrZ3JvdW5kRmlsbFR5cGUiOjAsIk1hcmdpbiI6eyIkcmVmIjoiOTkifSwiUGFkZGluZyI6eyIkcmVmIjoiMTAwIn0sIkJhY2tncm91bmQiOnsiJGlkIjoiNzA1IiwiQ29sb3IiOnsiJGlkIjoiNzA2IiwiQSI6MCwiUiI6MjU1LCJHIjoyNTUsIkIiOjI1NX19LCJJc1Zpc2libGUiOnRydWUsIldpZHRoIjowLjAsIkhlaWdodCI6MC4wLCJCb3JkZXJTdHlsZSI6eyIkaWQiOiI3MDciLCJMaW5lQ29sb3IiOm51bGwsIkxpbmVXZWlnaHQiOjAuMCwiTGluZVR5cGUiOjAsIlBhcmVudFN0eWxlIjpudWxsfSwiUGFyZW50U3R5bGUiOm51bGx9LCJEYXRlU3R5bGUiOnsiJGlkIjoiNzA4IiwiRm9udFNldHRpbmdzIjp7IiRpZCI6IjcwOSIsIkZvbnRTaXplIjo3LCJGb250TmFtZSI6IlRhaG9tYSIsIklzQm9sZCI6ZmFsc2UsIklzSXRhbGljIjpmYWxzZSwiSXNVbmRlcmxpbmVkIjpmYWxzZSwiUGFyZW50U3R5bGUiOm51bGx9LCJBdXRvU2l6ZSI6MCwiRm9yZWdyb3VuZCI6eyIkaWQiOiI3MTAiLCJDb2xvciI6eyIkaWQiOiI3MTEiLCJBIjoyNTUsIlIiOjExNSwiRyI6MTE1LCJCIjoxMTV9fSwiTWF4V2lkdGgiOjIwMC4wLCJNYXhIZWlnaHQiOiJJbmZpbml0eSIsIlNtYXJ0Rm9yZWdyb3VuZElzQWN0aXZlIjpmYWxzZSwiSG9yaXpvbnRhbEFsaWdubWVudCI6MSwiVmVydGljYWxBbGlnbm1lbnQiOjAsIlNtYXJ0Rm9yZWdyb3VuZCI6bnVsbCwiQmFja2dyb3VuZEZpbGxUeXBlIjowLCJNYXJnaW4iOnsiJHJlZiI6IjEwNiJ9LCJQYWRkaW5nIjp7IiRyZWYiOiIxMDcifSwiQmFja2dyb3VuZCI6eyIkaWQiOiI3MTIiLCJDb2xvciI6eyIkaWQiOiI3MTMiLCJBIjowLCJSIjoyNTUsIkciOjI1NSwiQiI6MjU1fX0sIklzVmlzaWJsZSI6dHJ1ZSwiV2lkdGgiOjAuMCwiSGVpZ2h0IjowLjAsIkJvcmRlclN0eWxlIjp7IiRpZCI6IjcxNCIsIkxpbmVDb2xvciI6bnVsbCwiTGluZVdlaWdodCI6MC4wLCJMaW5lVHlwZSI6MCwiUGFyZW50U3R5bGUiOm51bGx9LCJQYXJlbnRTdHlsZSI6bnVsbH0sIkRhdGVGb3JtYXQiOnsiJGlkIjoiNzE1IiwiRm9ybWF0U3RyaW5nIjoiTU1NIGQsIHl5eXkiLCJTZXBhcmF0b3IiOiIvIiwiVXNlSW50ZXJuYXRpb25hbERhdGVGb3JtYXQiOmZhbHNlLCJEYXRlSXNWaXNpYmxlIjp0cnVlLCJUaW1lSXNWaXNpYmxlIjpmYWxzZSwiSG91ckRpZ2l0cyI6MSwiQW1QbURlc2lnbmF0b3IiOjIsIlRyaW0wME1pbnV0ZXMiOmZhbHNlLCJMYXN0S25vd25WaXNpYmlsaXR5U3RhdGUiOnsiJGlkIjoiNzE2IiwiRGF0ZVBhcnRJc1Zpc2libGUiOnRydWUsIlRpbWVQYXJ0SXNWaXNpYmxlIjpmYWxzZX19LCJXZWVrTnVtYmVyaW5nIjp7IiRpZCI6IjcxNyIsIkZvcm1hdCI6MCwiSXNWaXNpYmxlIjpmYWxzZSwiTGFzdEtub3duVmlzaWJpbGl0eVN0YXRlIjpmYWxzZX0sIklzVmlzaWJsZSI6dHJ1ZSwiUGFyZW50U3R5bGUiOm51bGx9LCJJbmRleCI6MTcsIlBlcmNlbnRhZ2VDb21wbGV0ZSI6bnVsbCwiUG9zaXRpb24iOnsiUmF0aW8iOjAuMjUwNDA2NTMyNTE2NzY4NTMsIklzQ3VzdG9tIjp0cnVlfSwiRGF0ZUZvcm1hdCI6eyIkcmVmIjoiNzE1In0sIldlZWtOdW1iZXJpbmciOnsiJGlkIjoiNzE4IiwiRm9ybWF0IjowLCJJc1Zpc2libGUiOmZhbHNlLCJMYXN0S25vd25WaXNpYmlsaXR5U3RhdGUiOmZhbHNlfSwiUmVsYXRlZFRhc2tJZCI6IjAwMDAwMDAwLTAwMDAtMDAwMC0wMDAwLTAwMDAwMDAwMDAwMCIsIklkIjoiNGM5MTM2MDAtNDk1MS00ZjhjLTgxNzItZDdiZWZkZjg5NTFjIiwiSW1wb3J0SWQiOm51bGwsIlRpdGxlIjoiaVBob25lIDEzIC8gTWluaSAvIFBybyAvIFBybyBNYXgiLCJOb3RlIjpudWxsLCJIeXBlcmxpbmsiOnsiJGlkIjoiNzE5IiwiQWRkcmVzcyI6bnVsbCwiU3ViQWRkcmVzcyI6bnVsbH0sIklzQ2hhbmdlZCI6ZmFsc2UsIklzTmV3IjpmYWxzZX0seyIkaWQiOiI3MjAiLCJEYXRlIjoiMjAyMi0wOS0xNlQyMzo1OTowMCIsIlN0eWxlIjp7IiRpZCI6IjcyMSIsIlNoYXBlIjo0LCJDb25uZWN0b3JNYXJnaW4iOnsiJHJlZiI6IjgyIn0sIkNvbm5lY3RvclN0eWxlIjp7IiRpZCI6IjcyMiIsIkxpbmVDb2xvciI6eyIkcmVmIjoiODQifSwiTGluZVdlaWdodCI6MS4wLCJMaW5lVHlwZSI6MCwiUGFyZW50U3R5bGUiOm51bGx9LCJJc0JlbG93VGltZWJhbmQiOmZhbHNlLCJQb3NpdGlvbk9uVGFzayI6MCwiSGlkZURhdGUiOmZhbHNlLCJTaGFwZVNpemUiOjMsIlNwYWNpbmciOjIuMCwiUGFkZGluZyI6eyIkcmVmIjoiODYifSwiU2hhcGVTdHlsZSI6eyIkaWQiOiI3MjMiLCJNYXJnaW4iOnsiJHJlZiI6Ijg4In0sIlBhZGRpbmciOnsiJHJlZiI6Ijg5In0sIkJhY2tncm91bmQiOnsiJGlkIjoiNzI0IiwiQ29sb3IiOnsiJGlkIjoiNzI1IiwiQSI6MjU1LCJSIjo0NywiRyI6NTQsIkIiOjE1M319LCJJc1Zpc2libGUiOnRydWUsIldpZHRoIjoxMC4wLCJIZWlnaHQiOjE1LjAsIkJvcmRlclN0eWxlIjp7IiRpZCI6IjcyNiIsIkxpbmVDb2xvciI6eyIkaWQiOiI3MjciLCIkdHlwZSI6Ik5MUkUuQ29tbW9uLkRvbS5Tb2xpZENvbG9yQnJ1c2gsIE5MUkUuQ29tbW9uIiwiQ29sb3IiOnsiJGlkIjoiNzI4IiwiQSI6MjU1LCJSIjoxOCwiRyI6NzAsIkIiOjk0fX0sIkxpbmVXZWlnaHQiOjAuMCwiTGluZVR5cGUiOjAsIlBhcmVudFN0eWxlIjpudWxsfSwiUGFyZW50U3R5bGUiOm51bGx9LCJUaXRsZVN0eWxlIjp7IiRpZCI6IjcyOSIsIkZvbnRTZXR0aW5ncyI6eyIkaWQiOiI3MzAiLCJGb250U2l6ZSI6OCwiRm9udE5hbWUiOiJUYWhvbWEiLCJJc0JvbGQiOnRydWUsIklzSXRhbGljIjpmYWxzZSwiSXNVbmRlcmxpbmVkIjpmYWxzZSwiUGFyZW50U3R5bGUiOm51bGx9LCJBdXRvU2l6ZSI6MiwiRm9yZWdyb3VuZCI6eyIkaWQiOiI3MzEiLCJDb2xvciI6eyIkaWQiOiI3MzIiLCJBIjoyNTUsIlIiOjAsIkciOjAsIkIiOjB9fSwiTWF4V2lkdGgiOjg2Ljk3MTQyMDI4ODA4NTkzOCwiTWF4SGVpZ2h0IjoiSW5maW5pdHkiLCJTbWFydEZvcmVncm91bmRJc0FjdGl2ZSI6ZmFsc2UsIkhvcml6b250YWxBbGlnbm1lbnQiOjEsIlZlcnRpY2FsQWxpZ25tZW50IjowLCJTbWFydEZvcmVncm91bmQiOm51bGwsIkJhY2tncm91bmRGaWxsVHlwZSI6MCwiTWFyZ2luIjp7IiRyZWYiOiI5OSJ9LCJQYWRkaW5nIjp7IiRyZWYiOiIxMDAifSwiQmFja2dyb3VuZCI6eyIkaWQiOiI3MzMiLCJDb2xvciI6eyIkaWQiOiI3MzQiLCJBIjowLCJSIjoyNTUsIkciOjI1NSwiQiI6MjU1fX0sIklzVmlzaWJsZSI6dHJ1ZSwiV2lkdGgiOjAuMCwiSGVpZ2h0IjowLjAsIkJvcmRlclN0eWxlIjp7IiRpZCI6IjczNSIsIkxpbmVDb2xvciI6bnVsbCwiTGluZVdlaWdodCI6MC4wLCJMaW5lVHlwZSI6MCwiUGFyZW50U3R5bGUiOm51bGx9LCJQYXJlbnRTdHlsZSI6bnVsbH0sIkRhdGVTdHlsZSI6eyIkaWQiOiI3MzYiLCJGb250U2V0dGluZ3MiOnsiJGlkIjoiNzM3IiwiRm9udFNpemUiOjcsIkZvbnROYW1lIjoiVGFob21hIiwiSXNCb2xkIjpmYWxzZSwiSXNJdGFsaWMiOmZhbHNlLCJJc1VuZGVybGluZWQiOmZhbHNlLCJQYXJlbnRTdHlsZSI6bnVsbH0sIkF1dG9TaXplIjowLCJGb3JlZ3JvdW5kIjp7IiRpZCI6IjczOCIsIkNvbG9yIjp7IiRpZCI6IjczOSIsIkEiOjI1NSwiUiI6MTE1LCJHIjoxMTUsIkIiOjExNX19LCJNYXhXaWR0aCI6MjAwLjAsIk1heEhlaWdodCI6IkluZmluaXR5IiwiU21hcnRGb3JlZ3JvdW5kSXNBY3RpdmUiOmZhbHNlLCJIb3Jpem9udGFsQWxpZ25tZW50IjoxLCJWZXJ0aWNhbEFsaWdubWVudCI6MCwiU21hcnRGb3JlZ3JvdW5kIjpudWxsLCJCYWNrZ3JvdW5kRmlsbFR5cGUiOjAsIk1hcmdpbiI6eyIkcmVmIjoiMTA2In0sIlBhZGRpbmciOnsiJHJlZiI6IjEwNyJ9LCJCYWNrZ3JvdW5kIjp7IiRpZCI6Ijc0MCIsIkNvbG9yIjp7IiRpZCI6Ijc0MSIsIkEiOjAsIlIiOjI1NSwiRyI6MjU1LCJCIjoyNTV9fSwiSXNWaXNpYmxlIjp0cnVlLCJXaWR0aCI6MC4wLCJIZWlnaHQiOjAuMCwiQm9yZGVyU3R5bGUiOnsiJGlkIjoiNzQyIiwiTGluZUNvbG9yIjpudWxsLCJMaW5lV2VpZ2h0IjowLjAsIkxpbmVUeXBlIjowLCJQYXJlbnRTdHlsZSI6bnVsbH0sIlBhcmVudFN0eWxlIjpudWxsfSwiRGF0ZUZvcm1hdCI6eyIkaWQiOiI3NDMiLCJGb3JtYXRTdHJpbmciOiJNTU0gZCwgeXl5eSIsIlNlcGFyYXRvciI6Ii8iLCJVc2VJbnRlcm5hdGlvbmFsRGF0ZUZvcm1hdCI6ZmFsc2UsIkRhdGVJc1Zpc2libGUiOnRydWUsIlRpbWVJc1Zpc2libGUiOmZhbHNlLCJIb3VyRGlnaXRzIjoxLCJBbVBtRGVzaWduYXRvciI6MiwiVHJpbTAwTWludXRlcyI6ZmFsc2UsIkxhc3RLbm93blZpc2liaWxpdHlTdGF0ZSI6eyIkaWQiOiI3NDQiLCJEYXRlUGFydElzVmlzaWJsZSI6dHJ1ZSwiVGltZVBhcnRJc1Zpc2libGUiOmZhbHNlfX0sIldlZWtOdW1iZXJpbmciOnsiJGlkIjoiNzQ1IiwiRm9ybWF0IjowLCJJc1Zpc2libGUiOmZhbHNlLCJMYXN0S25vd25WaXNpYmlsaXR5U3RhdGUiOmZhbHNlfSwiSXNWaXNpYmxlIjp0cnVlLCJQYXJlbnRTdHlsZSI6bnVsbH0sIkluZGV4IjoxOCwiUGVyY2VudGFnZUNvbXBsZXRlIjpudWxsLCJQb3NpdGlvbiI6eyJSYXRpbyI6MC4xMzUxNTAwNTk5NDYyMTA0MSwiSXNDdXN0b20iOnRydWV9LCJEYXRlRm9ybWF0Ijp7IiRyZWYiOiI3NDMifSwiV2Vla051bWJlcmluZyI6eyIkaWQiOiI3NDYiLCJGb3JtYXQiOjAsIklzVmlzaWJsZSI6ZmFsc2UsIkxhc3RLbm93blZpc2liaWxpdHlTdGF0ZSI6ZmFsc2V9LCJSZWxhdGVkVGFza0lkIjoiMDAwMDAwMDAtMDAwMC0wMDAwLTAwMDAtMDAwMDAwMDAwMDAwIiwiSWQiOiI4NjRjYTIyMi04ZGMyLTQ3OTQtYjQyOS1hNzhhNGE1Yjg1MDUiLCJJbXBvcnRJZCI6bnVsbCwiVGl0bGUiOiJpUGhvbmUgMTQgLyBQbHVzIC8gUHJvIC8gUHJvIE1heCIsIk5vdGUiOm51bGwsIkh5cGVybGluayI6eyIkaWQiOiI3NDciLCJBZGRyZXNzIjpudWxsLCJTdWJBZGRyZXNzIjpudWxsfSwiSXNDaGFuZ2VkIjpmYWxzZSwiSXNOZXciOmZhbHNlfSx7IiRpZCI6Ijc0OCIsIkRhdGUiOiIyMDIzLTA5LTE1VDIzOjU5OjAwIiwiU3R5bGUiOnsiJGlkIjoiNzQ5IiwiU2hhcGUiOjQsIkNvbm5lY3Rvck1hcmdpbiI6eyIkcmVmIjoiODIifSwiQ29ubmVjdG9yU3R5bGUiOnsiJGlkIjoiNzUwIiwiTGluZUNvbG9yIjp7IiRyZWYiOiI4NCJ9LCJMaW5lV2VpZ2h0IjoxLjAsIkxpbmVUeXBlIjowLCJQYXJlbnRTdHlsZSI6bnVsbH0sIklzQmVsb3dUaW1lYmFuZCI6dHJ1ZSwiUG9zaXRpb25PblRhc2siOjAsIkhpZGVEYXRlIjpmYWxzZSwiU2hhcGVTaXplIjozLCJTcGFjaW5nIjoyLjAsIlBhZGRpbmciOnsiJHJlZiI6Ijg2In0sIlNoYXBlU3R5bGUiOnsiJGlkIjoiNzUxIiwiTWFyZ2luIjp7IiRyZWYiOiI4OCJ9LCJQYWRkaW5nIjp7IiRyZWYiOiI4OSJ9LCJCYWNrZ3JvdW5kIjp7IiRpZCI6Ijc1MiIsIkNvbG9yIjp7IiRpZCI6Ijc1MyIsIkEiOjI1NSwiUiI6NDcsIkciOjU0LCJCIjoxNTN9fSwiSXNWaXNpYmxlIjp0cnVlLCJXaWR0aCI6MTAuMCwiSGVpZ2h0IjoxNS4wLCJCb3JkZXJTdHlsZSI6eyIkaWQiOiI3NTQiLCJMaW5lQ29sb3IiOnsiJGlkIjoiNzU1IiwiJHR5cGUiOiJOTFJFLkNvbW1vbi5Eb20uU29saWRDb2xvckJydXNoLCBOTFJFLkNvbW1vbiIsIkNvbG9yIjp7IiRpZCI6Ijc1NiIsIkEiOjI1NSwiUiI6MTgsIkciOjcwLCJCIjo5NH19LCJMaW5lV2VpZ2h0IjowLjAsIkxpbmVUeXBlIjowLCJQYXJlbnRTdHlsZSI6bnVsbH0sIlBhcmVudFN0eWxlIjpudWxsfSwiVGl0bGVTdHlsZSI6eyIkaWQiOiI3NTciLCJGb250U2V0dGluZ3MiOnsiJGlkIjoiNzU4IiwiRm9udFNpemUiOjgsIkZvbnROYW1lIjoiVGFob21hIiwiSXNCb2xkIjp0cnVlLCJJc0l0YWxpYyI6ZmFsc2UsIklzVW5kZXJsaW5lZCI6ZmFsc2UsIlBhcmVudFN0eWxlIjpudWxsfSwiQXV0b1NpemUiOjAsIkZvcmVncm91bmQiOnsiJGlkIjoiNzU5IiwiQ29sb3IiOnsiJGlkIjoiNzYwIiwiQSI6MjU1LCJSIjowLCJHIjowLCJCIjowfX0sIk1heFdpZHRoIjoyMDAuMCwiTWF4SGVpZ2h0IjoiSW5maW5pdHkiLCJTbWFydEZvcmVncm91bmRJc0FjdGl2ZSI6ZmFsc2UsIkhvcml6b250YWxBbGlnbm1lbnQiOjEsIlZlcnRpY2FsQWxpZ25tZW50IjowLCJTbWFydEZvcmVncm91bmQiOm51bGwsIkJhY2tncm91bmRGaWxsVHlwZSI6MCwiTWFyZ2luIjp7IiRyZWYiOiI5OSJ9LCJQYWRkaW5nIjp7IiRyZWYiOiIxMDAifSwiQmFja2dyb3VuZCI6eyIkaWQiOiI3NjEiLCJDb2xvciI6eyIkaWQiOiI3NjIiLCJBIjowLCJSIjoyNTUsIkciOjI1NSwiQiI6MjU1fX0sIklzVmlzaWJsZSI6dHJ1ZSwiV2lkdGgiOjAuMCwiSGVpZ2h0IjowLjAsIkJvcmRlclN0eWxlIjp7IiRpZCI6Ijc2MyIsIkxpbmVDb2xvciI6bnVsbCwiTGluZVdlaWdodCI6MC4wLCJMaW5lVHlwZSI6MCwiUGFyZW50U3R5bGUiOm51bGx9LCJQYXJlbnRTdHlsZSI6bnVsbH0sIkRhdGVTdHlsZSI6eyIkaWQiOiI3NjQiLCJGb250U2V0dGluZ3MiOnsiJGlkIjoiNzY1IiwiRm9udFNpemUiOjcsIkZvbnROYW1lIjoiVGFob21hIiwiSXNCb2xkIjpmYWxzZSwiSXNJdGFsaWMiOmZhbHNlLCJJc1VuZGVybGluZWQiOmZhbHNlLCJQYXJlbnRTdHlsZSI6bnVsbH0sIkF1dG9TaXplIjowLCJGb3JlZ3JvdW5kIjp7IiRpZCI6Ijc2NiIsIkNvbG9yIjp7IiRpZCI6Ijc2NyIsIkEiOjI1NSwiUiI6MTE1LCJHIjoxMTUsIkIiOjExNX19LCJNYXhXaWR0aCI6MjAwLjAsIk1heEhlaWdodCI6IkluZmluaXR5IiwiU21hcnRGb3JlZ3JvdW5kSXNBY3RpdmUiOmZhbHNlLCJIb3Jpem9udGFsQWxpZ25tZW50IjoxLCJWZXJ0aWNhbEFsaWdubWVudCI6MCwiU21hcnRGb3JlZ3JvdW5kIjpudWxsLCJCYWNrZ3JvdW5kRmlsbFR5cGUiOjAsIk1hcmdpbiI6eyIkcmVmIjoiMTA2In0sIlBhZGRpbmciOnsiJHJlZiI6IjEwNyJ9LCJCYWNrZ3JvdW5kIjp7IiRpZCI6Ijc2OCIsIkNvbG9yIjp7IiRpZCI6Ijc2OSIsIkEiOjAsIlIiOjI1NSwiRyI6MjU1LCJCIjoyNTV9fSwiSXNWaXNpYmxlIjp0cnVlLCJXaWR0aCI6MC4wLCJIZWlnaHQiOjAuMCwiQm9yZGVyU3R5bGUiOnsiJGlkIjoiNzcwIiwiTGluZUNvbG9yIjpudWxsLCJMaW5lV2VpZ2h0IjowLjAsIkxpbmVUeXBlIjowLCJQYXJlbnRTdHlsZSI6bnVsbH0sIlBhcmVudFN0eWxlIjpudWxsfSwiRGF0ZUZvcm1hdCI6eyIkaWQiOiI3NzEiLCJGb3JtYXRTdHJpbmciOiJNTU0gZCwgeXl5eSIsIlNlcGFyYXRvciI6Ii8iLCJVc2VJbnRlcm5hdGlvbmFsRGF0ZUZvcm1hdCI6ZmFsc2UsIkRhdGVJc1Zpc2libGUiOnRydWUsIlRpbWVJc1Zpc2libGUiOmZhbHNlLCJIb3VyRGlnaXRzIjoxLCJBbVBtRGVzaWduYXRvciI6MiwiVHJpbTAwTWludXRlcyI6ZmFsc2UsIkxhc3RLbm93blZpc2liaWxpdHlTdGF0ZSI6eyIkaWQiOiI3NzIiLCJEYXRlUGFydElzVmlzaWJsZSI6dHJ1ZSwiVGltZVBhcnRJc1Zpc2libGUiOmZhbHNlfX0sIldlZWtOdW1iZXJpbmciOnsiJGlkIjoiNzczIiwiRm9ybWF0IjowLCJJc1Zpc2libGUiOmZhbHNlLCJMYXN0S25vd25WaXNpYmlsaXR5U3RhdGUiOmZhbHNlfSwiSXNWaXNpYmxlIjp0cnVlLCJQYXJlbnRTdHlsZSI6bnVsbH0sIkluZGV4IjoxOSwiUGVyY2VudGFnZUNvbXBsZXRlIjpudWxsLCJQb3NpdGlvbiI6eyJSYXRpbyI6MC4xMjcwNTQ0NzAwNDMwOTYzMSwiSXNDdXN0b20iOnRydWV9LCJEYXRlRm9ybWF0Ijp7IiRyZWYiOiI3NzEifSwiV2Vla051bWJlcmluZyI6eyIkaWQiOiI3NzQiLCJGb3JtYXQiOjAsIklzVmlzaWJsZSI6ZmFsc2UsIkxhc3RLbm93blZpc2liaWxpdHlTdGF0ZSI6ZmFsc2V9LCJSZWxhdGVkVGFza0lkIjoiMDAwMDAwMDAtMDAwMC0wMDAwLTAwMDAtMDAwMDAwMDAwMDAwIiwiSWQiOiI4MjBlNjA4ZC1lYTgxLTQ4YjAtYjczNS0xOTUzNDAyMWE4YjciLCJJbXBvcnRJZCI6bnVsbCwiVGl0bGUiOiJpUGhvbmUgMTUiLCJOb3RlIjpudWxsLCJIeXBlcmxpbmsiOnsiJGlkIjoiNzc1IiwiQWRkcmVzcyI6IiIsIlN1YkFkZHJlc3MiOiIifSwiSXNDaGFuZ2VkIjpmYWxzZSwiSXNOZXciOmZhbHNlfV0sIlRhc2tzIjpbeyIkaWQiOiI3NzYiLCJHcm91cE5hbWUiOm51bGwsIlN0YXJ0RGF0ZSI6IjIwMDctMDEtMDFUMDA6MDA6MDBaIiwiRW5kRGF0ZSI6IjIwMTItMDUtMTJUMjM6NTk6MDBaIiwiUGVyY2VudGFnZUNvbXBsZXRlIjpudWxsLCJTdHlsZSI6eyIkaWQiOiI3NzciLCJTaGFwZSI6MiwiU2hhcGVUaGlja25lc3MiOjEsIkR1cmF0aW9uRm9ybWF0IjowLCJJbmNsdWRlTm9uV29ya2luZ0RheXNJbkR1cmF0aW9uIjpmYWxzZSwiUGVyY2VudGFnZUNvbXBsZXRlU3R5bGUiOnsiJGlkIjoiNzc4IiwiRm9udFNldHRpbmdzIjp7IiRpZCI6Ijc3OSIsIkZvbnRTaXplIjoxMCwiRm9udE5hbWUiOiJDYWxpYnJpIiwiSXNCb2xkIjpmYWxzZSwiSXNJdGFsaWMiOmZhbHNlLCJJc1VuZGVybGluZWQiOmZhbHNlLCJQYXJlbnRTdHlsZSI6eyIkcmVmIjoiMTE0In19LCJBdXRvU2l6ZSI6MCwiRm9yZWdyb3VuZCI6eyIkcmVmIjoiMTE1In0sIk1heFdpZHRoIjoyMDAuMCwiTWF4SGVpZ2h0IjoiSW5maW5pdHkiLCJTbWFydEZvcmVncm91bmRJc0FjdGl2ZSI6ZmFsc2UsIkhvcml6b250YWxBbGlnbm1lbnQiOjAsIlZlcnRpY2FsQWxpZ25tZW50IjowLCJTbWFydEZvcmVncm91bmQiOm51bGwsIkJhY2tncm91bmRGaWxsVHlwZSI6MCwiTWFyZ2luIjp7IiRyZWYiOiIxMTcifSwiUGFkZGluZyI6eyIkcmVmIjoiMTE4In0sIkJhY2tncm91bmQiOnsiJHJlZiI6IjExOSJ9LCJJc1Zpc2libGUiOnRydWUsIldpZHRoIjowLjAsIkhlaWdodCI6MC4wLCJCb3JkZXJTdHlsZSI6eyIkaWQiOiI3ODAiLCJMaW5lQ29sb3IiOm51bGwsIkxpbmVXZWlnaHQiOjAuMCwiTGluZVR5cGUiOjAsIlBhcmVudFN0eWxlIjpudWxsfSwiUGFyZW50U3R5bGUiOnsiJHJlZiI6IjExMyJ9fSwiRHVyYXRpb25TdHlsZSI6eyIkaWQiOiI3ODEiLCJGb250U2V0dGluZ3MiOnsiJGlkIjoiNzgyIiwiRm9udFNpemUiOjEwLCJGb250TmFtZSI6IkNhbGlicmkiLCJJc0JvbGQiOmZhbHNlLCJJc0l0YWxpYyI6ZmFsc2UsIklzVW5kZXJsaW5lZCI6ZmFsc2UsIlBhcmVudFN0eWxlIjp7IiRyZWYiOiIxMjEifX0sIkF1dG9TaXplIjowLCJGb3JlZ3JvdW5kIjp7IiRyZWYiOiIxMjIifSwiTWF4V2lkdGgiOjIwMC4wLCJNYXhIZWlnaHQiOiJJbmZpbml0eSIsIlNtYXJ0Rm9yZWdyb3VuZElzQWN0aXZlIjpmYWxzZSwiSG9yaXpvbnRhbEFsaWdubWVudCI6MCwiVmVydGljYWxBbGlnbm1lbnQiOjAsIlNtYXJ0Rm9yZWdyb3VuZCI6bnVsbCwiQmFja2dyb3VuZEZpbGxUeXBlIjowLCJNYXJnaW4iOnsiJHJlZiI6IjEyNCJ9LCJQYWRkaW5nIjp7IiRyZWYiOiIxMjUifSwiQmFja2dyb3VuZCI6eyIkcmVmIjoiMTI2In0sIklzVmlzaWJsZSI6dHJ1ZSwiV2lkdGgiOjAuMCwiSGVpZ2h0IjowLjAsIkJvcmRlclN0eWxlIjp7IiRpZCI6Ijc4MyIsIkxpbmVDb2xvciI6bnVsbCwiTGluZVdlaWdodCI6MC4wLCJMaW5lVHlwZSI6MCwiUGFyZW50U3R5bGUiOm51bGx9LCJQYXJlbnRTdHlsZSI6eyIkcmVmIjoiMTIwIn19LCJIb3Jpem9udGFsQ29ubmVjdG9yU3R5bGUiOnsiJGlkIjoiNzg0IiwiTGluZUNvbG9yIjp7IiRyZWYiOiIxMjgifSwiTGluZVdlaWdodCI6MS4wLCJMaW5lVHlwZSI6MCwiUGFyZW50U3R5bGUiOnsiJHJlZiI6IjEyNyJ9fSwiVmVydGljYWxDb25uZWN0b3JTdHlsZSI6eyIkaWQiOiI3ODUiLCJMaW5lQ29sb3IiOnsiJHJlZiI6IjEzMSJ9LCJMaW5lV2VpZ2h0IjowLjAsIkxpbmVUeXBlIjowLCJQYXJlbnRTdHlsZSI6eyIkcmVmIjoiMTMwIn19LCJNYXJnaW4iOm51bGwsIlN0YXJ0RGF0ZVBvc2l0aW9uIjozLCJFbmREYXRlUG9zaXRpb24iOjMsIkRhdGVJc1Zpc2libGUiOnRydWUsIlRpdGxlUG9zaXRpb24iOjIsIkR1cmF0aW9uUG9zaXRpb24iOjYsIlBlcmNlbnRhZ2VDb21wbGV0ZWRQb3NpdGlvbiI6NiwiU3BhY2luZyI6MywiSXNCZWxvd1RpbWViYW5kIjpmYWxzZSwiUGVyY2VudGFnZUNvbXBsZXRlU2hhcGVPcGFjaXR5IjozNSwiU2hhcGVTdHlsZSI6eyIkaWQiOiI3ODYiLCJNYXJnaW4iOnsiJHJlZiI6IjEzNCJ9LCJQYWRkaW5nIjp7IiRyZWYiOiIxMzUifSwiQmFja2dyb3VuZCI6eyIkaWQiOiI3ODciLCJDb2xvciI6eyIkaWQiOiI3ODgiLCJBIjoyNTUsIlIiOjIxNSwiRyI6MjM4LCJCIjoyNDl9fSwiSXNWaXNpYmxlIjp0cnVlLCJXaWR0aCI6MC4wLCJIZWlnaHQiOjE2LjAsIkJvcmRlclN0eWxlIjp7IiRpZCI6Ijc4OSIsIkxpbmVDb2xvciI6eyIkcmVmIjoiMTM5In0sIkxpbmVXZWlnaHQiOjAuMCwiTGluZVR5cGUiOjAsIlBhcmVudFN0eWxlIjp7IiRyZWYiOiIxMzgifX0sIlBhcmVudFN0eWxlIjp7IiRyZWYiOiIxMzMifX0sIlRpdGxlU3R5bGUiOnsiJGlkIjoiNzkwIiwiRm9udFNldHRpbmdzIjp7IiRpZCI6Ijc5MSIsIkZvbnRTaXplIjo4LCJGb250TmFtZSI6IlRhaG9tYSIsIklzQm9sZCI6dHJ1ZSwiSXNJdGFsaWMiOmZhbHNlLCJJc1VuZGVybGluZWQiOmZhbHNlLCJQYXJlbnRTdHlsZSI6eyIkcmVmIjoiMTQyIn19LCJBdXRvU2l6ZSI6MCwiRm9yZWdyb3VuZCI6eyIkcmVmIjoiMTQzIn0sIk1heFdpZHRoIjo3MjAuMCwiTWF4SGVpZ2h0IjoiSW5maW5pdHkiLCJTbWFydEZvcmVncm91bmRJc0FjdGl2ZSI6ZmFsc2UsIkhvcml6b250YWxBbGlnbm1lbnQiOjEsIlZlcnRpY2FsQWxpZ25tZW50IjowLCJTbWFydEZvcmVncm91bmQiOm51bGwsIkJhY2tncm91bmRGaWxsVHlwZSI6MCwiTWFyZ2luIjp7IiRyZWYiOiIxNDUifSwiUGFkZGluZyI6eyIkcmVmIjoiMTQ2In0sIkJhY2tncm91bmQiOnsiJGlkIjoiNzkyIiwiQ29sb3IiOnsiJGlkIjoiNzkzIiwiQSI6MCwiUiI6MjU1LCJHIjoyNTUsIkIiOjI1NX19LCJJc1Zpc2libGUiOnRydWUsIldpZHRoIjowLjAsIkhlaWdodCI6MC4wLCJCb3JkZXJTdHlsZSI6eyIkaWQiOiI3OTQiLCJMaW5lQ29sb3IiOm51bGwsIkxpbmVXZWlnaHQiOjAuMCwiTGluZVR5cGUiOjAsIlBhcmVudFN0eWxlIjpudWxsfSwiUGFyZW50U3R5bGUiOnsiJHJlZiI6IjE0MSJ9fSwiRGF0ZVN0eWxlIjp7IiRpZCI6Ijc5NSIsIkZvbnRTZXR0aW5ncyI6eyIkaWQiOiI3OTYiLCJGb250U2l6ZSI6NywiRm9udE5hbWUiOiJUYWhvbWEiLCJJc0JvbGQiOmZhbHNlLCJJc0l0YWxpYyI6ZmFsc2UsIklzVW5kZXJsaW5lZCI6ZmFsc2UsIlBhcmVudFN0eWxlIjp7IiRyZWYiOiIxNDkifX0sIkF1dG9TaXplIjowLCJGb3JlZ3JvdW5kIjp7IiRpZCI6Ijc5NyIsIkNvbG9yIjp7IiRpZCI6Ijc5OCIsIkEiOjI1NSwiUiI6MTE1LCJHIjoxMTUsIkIiOjExNX19LCJNYXhXaWR0aCI6MjAwLjAsIk1heEhlaWdodCI6IkluZmluaXR5IiwiU21hcnRGb3JlZ3JvdW5kSXNBY3RpdmUiOmZhbHNlLCJIb3Jpem9udGFsQWxpZ25tZW50IjoyLCJWZXJ0aWNhbEFsaWdubWVudCI6MCwiU21hcnRGb3JlZ3JvdW5kIjpudWxsLCJCYWNrZ3JvdW5kRmlsbFR5cGUiOjAsIk1hcmdpbiI6eyIkcmVmIjoiMTUyIn0sIlBhZGRpbmciOnsiJHJlZiI6IjE1MyJ9LCJCYWNrZ3JvdW5kIjp7IiRpZCI6Ijc5OSIsIkNvbG9yIjp7IiRpZCI6IjgwMCIsIkEiOjAsIlIiOjI1NSwiRyI6MjU1LCJCIjoyNTV9fSwiSXNWaXNpYmxlIjp0cnVlLCJXaWR0aCI6MC4wLCJIZWlnaHQiOjAuMCwiQm9yZGVyU3R5bGUiOnsiJGlkIjoiODAxIiwiTGluZUNvbG9yIjpudWxsLCJMaW5lV2VpZ2h0IjowLjAsIkxpbmVUeXBlIjowLCJQYXJlbnRTdHlsZSI6bnVsbH0sIlBhcmVudFN0eWxlIjp7IiRyZWYiOiIxNDgifX0sIkRhdGVGb3JtYXQiOnsiJHJlZiI6IjE1NSJ9LCJXZWVrTnVtYmVyaW5nIjp7IiRpZCI6IjgwMiIsIkZvcm1hdCI6MCwiSXNWaXNpYmxlIjpmYWxzZSwiTGFzdEtub3duVmlzaWJpbGl0eVN0YXRlIjpmYWxzZX0sIklzVmlzaWJsZSI6dHJ1ZSwiUGFyZW50U3R5bGUiOnsiJHJlZiI6IjExMiJ9fSwiSW5kZXgiOjIwLCJTbWFydER1cmF0aW9uQWN0aXZhdGVkIjpmYWxzZSwiRGF0ZUZvcm1hdCI6eyIkcmVmIjoiMTU1In0sIldlZWtOdW1iZXJpbmciOnsiJGlkIjoiODAzIiwiRm9ybWF0IjowLCJJc1Zpc2libGUiOmZhbHNlLCJMYXN0S25vd25WaXNpYmlsaXR5U3RhdGUiOmZhbHNlfSwiSWQiOiJlNmQ1ZTFlZi04YjEyLTRkMjMtOThkYS1lYWYxZDU5ODg4OTMiLCJJbXBvcnRJZCI6bnVsbCwiVGl0bGUiOiJpUGhvbmUgWCIsIk5vdGUiOm51bGwsIkh5cGVybGluayI6eyIkaWQiOiI4MDQiLCJBZGRyZXNzIjpudWxsLCJTdWJBZGRyZXNzIjpudWxsfSwiSXNDaGFuZ2VkIjpmYWxzZSwiSXNOZXciOmZhbHNlfSx7IiRpZCI6IjgwNSIsIkdyb3VwTmFtZSI6bnVsbCwiU3RhcnREYXRlIjoiMjAwNy0wMS0wMVQwMDowMDowMFoiLCJFbmREYXRlIjoiMjAxNC0wMy0wOFQyMzo1OTowMFoiLCJQZXJjZW50YWdlQ29tcGxldGUiOm51bGwsIlN0eWxlIjp7IiRpZCI6IjgwNiIsIlNoYXBlIjoyLCJTaGFwZVRoaWNrbmVzcyI6MSwiRHVyYXRpb25Gb3JtYXQiOjAsIkluY2x1ZGVOb25Xb3JraW5nRGF5c0luRHVyYXRpb24iOmZhbHNlLCJQZXJjZW50YWdlQ29tcGxldGVTdHlsZSI6eyIkaWQiOiI4MDciLCJGb250U2V0dGluZ3MiOnsiJGlkIjoiODA4IiwiRm9udFNpemUiOjEwLCJGb250TmFtZSI6IkNhbGlicmkiLCJJc0JvbGQiOmZhbHNlLCJJc0l0YWxpYyI6ZmFsc2UsIklzVW5kZXJsaW5lZCI6ZmFsc2UsIlBhcmVudFN0eWxlIjp7IiRyZWYiOiIxMTQifX0sIkF1dG9TaXplIjowLCJGb3JlZ3JvdW5kIjp7IiRyZWYiOiIxMTUifSwiTWF4V2lkdGgiOjIwMC4wLCJNYXhIZWlnaHQiOiJJbmZpbml0eSIsIlNtYXJ0Rm9yZWdyb3VuZElzQWN0aXZlIjpmYWxzZSwiSG9yaXpvbnRhbEFsaWdubWVudCI6MCwiVmVydGljYWxBbGlnbm1lbnQiOjAsIlNtYXJ0Rm9yZWdyb3VuZCI6bnVsbCwiQmFja2dyb3VuZEZpbGxUeXBlIjowLCJNYXJnaW4iOnsiJHJlZiI6IjExNyJ9LCJQYWRkaW5nIjp7IiRyZWYiOiIxMTgifSwiQmFja2dyb3VuZCI6eyIkcmVmIjoiMTE5In0sIklzVmlzaWJsZSI6dHJ1ZSwiV2lkdGgiOjAuMCwiSGVpZ2h0IjowLjAsIkJvcmRlclN0eWxlIjp7IiRpZCI6IjgwOSIsIkxpbmVDb2xvciI6bnVsbCwiTGluZVdlaWdodCI6MC4wLCJMaW5lVHlwZSI6MCwiUGFyZW50U3R5bGUiOm51bGx9LCJQYXJlbnRTdHlsZSI6eyIkcmVmIjoiMTEzIn19LCJEdXJhdGlvblN0eWxlIjp7IiRpZCI6IjgxMCIsIkZvbnRTZXR0aW5ncyI6eyIkaWQiOiI4MTEiLCJGb250U2l6ZSI6MTAsIkZvbnROYW1lIjoiQ2FsaWJyaSIsIklzQm9sZCI6ZmFsc2UsIklzSXRhbGljIjpmYWxzZSwiSXNVbmRlcmxpbmVkIjpmYWxzZSwiUGFyZW50U3R5bGUiOnsiJHJlZiI6IjEyMSJ9fSwiQXV0b1NpemUiOjAsIkZvcmVncm91bmQiOnsiJHJlZiI6IjEyMiJ9LCJNYXhXaWR0aCI6MjAwLjAsIk1heEhlaWdodCI6IkluZmluaXR5IiwiU21hcnRGb3JlZ3JvdW5kSXNBY3RpdmUiOmZhbHNlLCJIb3Jpem9udGFsQWxpZ25tZW50IjowLCJWZXJ0aWNhbEFsaWdubWVudCI6MCwiU21hcnRGb3JlZ3JvdW5kIjpudWxsLCJCYWNrZ3JvdW5kRmlsbFR5cGUiOjAsIk1hcmdpbiI6eyIkcmVmIjoiMTI0In0sIlBhZGRpbmciOnsiJHJlZiI6IjEyNSJ9LCJCYWNrZ3JvdW5kIjp7IiRyZWYiOiIxMjYifSwiSXNWaXNpYmxlIjp0cnVlLCJXaWR0aCI6MC4wLCJIZWlnaHQiOjAuMCwiQm9yZGVyU3R5bGUiOnsiJGlkIjoiODEyIiwiTGluZUNvbG9yIjpudWxsLCJMaW5lV2VpZ2h0IjowLjAsIkxpbmVUeXBlIjowLCJQYXJlbnRTdHlsZSI6bnVsbH0sIlBhcmVudFN0eWxlIjp7IiRyZWYiOiIxMjAifX0sIkhvcml6b250YWxDb25uZWN0b3JTdHlsZSI6eyIkaWQiOiI4MTMiLCJMaW5lQ29sb3IiOnsiJHJlZiI6IjEyOCJ9LCJMaW5lV2VpZ2h0IjoxLjAsIkxpbmVUeXBlIjowLCJQYXJlbnRTdHlsZSI6eyIkcmVmIjoiMTI3In19LCJWZXJ0aWNhbENvbm5lY3RvclN0eWxlIjp7IiRpZCI6IjgxNCIsIkxpbmVDb2xvciI6eyIkcmVmIjoiMTMxIn0sIkxpbmVXZWlnaHQiOjAuMCwiTGluZVR5cGUiOjAsIlBhcmVudFN0eWxlIjp7IiRyZWYiOiIxMzAifX0sIk1hcmdpbiI6bnVsbCwiU3RhcnREYXRlUG9zaXRpb24iOjMsIkVuZERhdGVQb3NpdGlvbiI6MywiRGF0ZUlzVmlzaWJsZSI6dHJ1ZSwiVGl0bGVQb3NpdGlvbiI6MiwiRHVyYXRpb25Qb3NpdGlvbiI6NiwiUGVyY2VudGFnZUNvbXBsZXRlZFBvc2l0aW9uIjo2LCJTcGFjaW5nIjozLCJJc0JlbG93VGltZWJhbmQiOmZhbHNlLCJQZXJjZW50YWdlQ29tcGxldGVTaGFwZU9wYWNpdHkiOjM1LCJTaGFwZVN0eWxlIjp7IiRpZCI6IjgxNSIsIk1hcmdpbiI6eyIkcmVmIjoiMTM0In0sIlBhZGRpbmciOnsiJHJlZiI6IjEzNSJ9LCJCYWNrZ3JvdW5kIjp7IiRpZCI6IjgxNiIsIkNvbG9yIjp7IiRpZCI6IjgxNyIsIkEiOjI1NSwiUiI6MTc2LCJHIjoyMjEsIkIiOjI0M319LCJJc1Zpc2libGUiOnRydWUsIldpZHRoIjowLjAsIkhlaWdodCI6MTYuMCwiQm9yZGVyU3R5bGUiOnsiJGlkIjoiODE4IiwiTGluZUNvbG9yIjp7IiRyZWYiOiIxMzkifSwiTGluZVdlaWdodCI6MC4wLCJMaW5lVHlwZSI6MCwiUGFyZW50U3R5bGUiOnsiJHJlZiI6IjEzOCJ9fSwiUGFyZW50U3R5bGUiOnsiJHJlZiI6IjEzMyJ9fSwiVGl0bGVTdHlsZSI6eyIkaWQiOiI4MTkiLCJGb250U2V0dGluZ3MiOnsiJGlkIjoiODIwIiwiRm9udFNpemUiOjgsIkZvbnROYW1lIjoiVGFob21hIiwiSXNCb2xkIjp0cnVlLCJJc0l0YWxpYyI6ZmFsc2UsIklzVW5kZXJsaW5lZCI6ZmFsc2UsIlBhcmVudFN0eWxlIjp7IiRyZWYiOiIxNDIifX0sIkF1dG9TaXplIjowLCJGb3JlZ3JvdW5kIjp7IiRyZWYiOiIxNDMifSwiTWF4V2lkdGgiOjcyMC4wLCJNYXhIZWlnaHQiOiJJbmZpbml0eSIsIlNtYXJ0Rm9yZWdyb3VuZElzQWN0aXZlIjpmYWxzZSwiSG9yaXpvbnRhbEFsaWdubWVudCI6MSwiVmVydGljYWxBbGlnbm1lbnQiOjAsIlNtYXJ0Rm9yZWdyb3VuZCI6bnVsbCwiQmFja2dyb3VuZEZpbGxUeXBlIjowLCJNYXJnaW4iOnsiJHJlZiI6IjE0NSJ9LCJQYWRkaW5nIjp7IiRyZWYiOiIxNDYifSwiQmFja2dyb3VuZCI6eyIkaWQiOiI4MjEiLCJDb2xvciI6eyIkaWQiOiI4MjIiLCJBIjowLCJSIjoyNTUsIkciOjI1NSwiQiI6MjU1fX0sIklzVmlzaWJsZSI6dHJ1ZSwiV2lkdGgiOjAuMCwiSGVpZ2h0IjowLjAsIkJvcmRlclN0eWxlIjp7IiRpZCI6IjgyMyIsIkxpbmVDb2xvciI6bnVsbCwiTGluZVdlaWdodCI6MC4wLCJMaW5lVHlwZSI6MCwiUGFyZW50U3R5bGUiOm51bGx9LCJQYXJlbnRTdHlsZSI6eyIkcmVmIjoiMTQxIn19LCJEYXRlU3R5bGUiOnsiJGlkIjoiODI0IiwiRm9udFNldHRpbmdzIjp7IiRpZCI6IjgyNSIsIkZvbnRTaXplIjo3LCJGb250TmFtZSI6IlRhaG9tYSIsIklzQm9sZCI6ZmFsc2UsIklzSXRhbGljIjpmYWxzZSwiSXNVbmRlcmxpbmVkIjpmYWxzZSwiUGFyZW50U3R5bGUiOnsiJHJlZiI6IjE0OSJ9fSwiQXV0b1NpemUiOjAsIkZvcmVncm91bmQiOnsiJGlkIjoiODI2IiwiQ29sb3IiOnsiJGlkIjoiODI3IiwiQSI6MjU1LCJSIjoxMTUsIkciOjExNSwiQiI6MTE1fX0sIk1heFdpZHRoIjoyMDAuMCwiTWF4SGVpZ2h0IjoiSW5maW5pdHkiLCJTbWFydEZvcmVncm91bmRJc0FjdGl2ZSI6ZmFsc2UsIkhvcml6b250YWxBbGlnbm1lbnQiOjIsIlZlcnRpY2FsQWxpZ25tZW50IjowLCJTbWFydEZvcmVncm91bmQiOm51bGwsIkJhY2tncm91bmRGaWxsVHlwZSI6MCwiTWFyZ2luIjp7IiRyZWYiOiIxNTIifSwiUGFkZGluZyI6eyIkcmVmIjoiMTUzIn0sIkJhY2tncm91bmQiOnsiJGlkIjoiODI4IiwiQ29sb3IiOnsiJGlkIjoiODI5IiwiQSI6MCwiUiI6MjU1LCJHIjoyNTUsIkIiOjI1NX19LCJJc1Zpc2libGUiOnRydWUsIldpZHRoIjowLjAsIkhlaWdodCI6MC4wLCJCb3JkZXJTdHlsZSI6eyIkaWQiOiI4MzAiLCJMaW5lQ29sb3IiOm51bGwsIkxpbmVXZWlnaHQiOjAuMCwiTGluZVR5cGUiOjAsIlBhcmVudFN0eWxlIjpudWxsfSwiUGFyZW50U3R5bGUiOnsiJHJlZiI6IjE0OCJ9fSwiRGF0ZUZvcm1hdCI6eyIkcmVmIjoiMTU1In0sIldlZWtOdW1iZXJpbmciOnsiJGlkIjoiODMxIiwiRm9ybWF0IjowLCJJc1Zpc2libGUiOmZhbHNlLCJMYXN0S25vd25WaXNpYmlsaXR5U3RhdGUiOmZhbHNlfSwiSXNWaXNpYmxlIjp0cnVlLCJQYXJlbnRTdHlsZSI6eyIkcmVmIjoiMTEyIn19LCJJbmRleCI6MjEsIlNtYXJ0RHVyYXRpb25BY3RpdmF0ZWQiOmZhbHNlLCJEYXRlRm9ybWF0Ijp7IiRyZWYiOiIxNTUifSwiV2Vla051bWJlcmluZyI6eyIkaWQiOiI4MzIiLCJGb3JtYXQiOjAsIklzVmlzaWJsZSI6ZmFsc2UsIkxhc3RLbm93blZpc2liaWxpdHlTdGF0ZSI6ZmFsc2V9LCJJZCI6Ijc1YWY5MDg3LTBhYjgtNDA5Yy1iYWI0LTZiOTRkZTBlYjI4YiIsIkltcG9ydElkIjpudWxsLCJUaXRsZSI6ImlQaG9uZSBYUyAmIFhTIE1heCIsIk5vdGUiOm51bGwsIkh5cGVybGluayI6eyIkaWQiOiI4MzMiLCJBZGRyZXNzIjpudWxsLCJTdWJBZGRyZXNzIjpudWxsfSwiSXNDaGFuZ2VkIjpmYWxzZSwiSXNOZXciOmZhbHNlfSx7IiRpZCI6IjgzNCIsIkdyb3VwTmFtZSI6bnVsbCwiU3RhcnREYXRlIjoiMjAwNy0wMS0wMVQwMDowMDowMFoiLCJFbmREYXRlIjoiMjAxNi0xMS0xNVQyMzo1OTowMFoiLCJQZXJjZW50YWdlQ29tcGxldGUiOm51bGwsIlN0eWxlIjp7IiRpZCI6IjgzNSIsIlNoYXBlIjoyLCJTaGFwZVRoaWNrbmVzcyI6MSwiRHVyYXRpb25Gb3JtYXQiOjAsIkluY2x1ZGVOb25Xb3JraW5nRGF5c0luRHVyYXRpb24iOmZhbHNlLCJQZXJjZW50YWdlQ29tcGxldGVTdHlsZSI6eyIkaWQiOiI4MzYiLCJGb250U2V0dGluZ3MiOnsiJGlkIjoiODM3IiwiRm9udFNpemUiOjEwLCJGb250TmFtZSI6IkNhbGlicmkiLCJJc0JvbGQiOmZhbHNlLCJJc0l0YWxpYyI6ZmFsc2UsIklzVW5kZXJsaW5lZCI6ZmFsc2UsIlBhcmVudFN0eWxlIjp7IiRyZWYiOiIxMTQifX0sIkF1dG9TaXplIjowLCJGb3JlZ3JvdW5kIjp7IiRyZWYiOiIxMTUifSwiTWF4V2lkdGgiOjIwMC4wLCJNYXhIZWlnaHQiOiJJbmZpbml0eSIsIlNtYXJ0Rm9yZWdyb3VuZElzQWN0aXZlIjpmYWxzZSwiSG9yaXpvbnRhbEFsaWdubWVudCI6MCwiVmVydGljYWxBbGlnbm1lbnQiOjAsIlNtYXJ0Rm9yZWdyb3VuZCI6bnVsbCwiQmFja2dyb3VuZEZpbGxUeXBlIjowLCJNYXJnaW4iOnsiJHJlZiI6IjExNyJ9LCJQYWRkaW5nIjp7IiRyZWYiOiIxMTgifSwiQmFja2dyb3VuZCI6eyIkcmVmIjoiMTE5In0sIklzVmlzaWJsZSI6dHJ1ZSwiV2lkdGgiOjAuMCwiSGVpZ2h0IjowLjAsIkJvcmRlclN0eWxlIjp7IiRpZCI6IjgzOCIsIkxpbmVDb2xvciI6bnVsbCwiTGluZVdlaWdodCI6MC4wLCJMaW5lVHlwZSI6MCwiUGFyZW50U3R5bGUiOm51bGx9LCJQYXJlbnRTdHlsZSI6eyIkcmVmIjoiMTEzIn19LCJEdXJhdGlvblN0eWxlIjp7IiRpZCI6IjgzOSIsIkZvbnRTZXR0aW5ncyI6eyIkaWQiOiI4NDAiLCJGb250U2l6ZSI6MTAsIkZvbnROYW1lIjoiQ2FsaWJyaSIsIklzQm9sZCI6ZmFsc2UsIklzSXRhbGljIjpmYWxzZSwiSXNVbmRlcmxpbmVkIjpmYWxzZSwiUGFyZW50U3R5bGUiOnsiJHJlZiI6IjEyMSJ9fSwiQXV0b1NpemUiOjAsIkZvcmVncm91bmQiOnsiJHJlZiI6IjEyMiJ9LCJNYXhXaWR0aCI6MjAwLjAsIk1heEhlaWdodCI6IkluZmluaXR5IiwiU21hcnRGb3JlZ3JvdW5kSXNBY3RpdmUiOmZhbHNlLCJIb3Jpem9udGFsQWxpZ25tZW50IjowLCJWZXJ0aWNhbEFsaWdubWVudCI6MCwiU21hcnRGb3JlZ3JvdW5kIjpudWxsLCJCYWNrZ3JvdW5kRmlsbFR5cGUiOjAsIk1hcmdpbiI6eyIkcmVmIjoiMTI0In0sIlBhZGRpbmciOnsiJHJlZiI6IjEyNSJ9LCJCYWNrZ3JvdW5kIjp7IiRyZWYiOiIxMjYifSwiSXNWaXNpYmxlIjp0cnVlLCJXaWR0aCI6MC4wLCJIZWlnaHQiOjAuMCwiQm9yZGVyU3R5bGUiOnsiJGlkIjoiODQxIiwiTGluZUNvbG9yIjpudWxsLCJMaW5lV2VpZ2h0IjowLjAsIkxpbmVUeXBlIjowLCJQYXJlbnRTdHlsZSI6bnVsbH0sIlBhcmVudFN0eWxlIjp7IiRyZWYiOiIxMjAifX0sIkhvcml6b250YWxDb25uZWN0b3JTdHlsZSI6eyIkaWQiOiI4NDIiLCJMaW5lQ29sb3IiOnsiJHJlZiI6IjEyOCJ9LCJMaW5lV2VpZ2h0IjoxLjAsIkxpbmVUeXBlIjowLCJQYXJlbnRTdHlsZSI6eyIkcmVmIjoiMTI3In19LCJWZXJ0aWNhbENvbm5lY3RvclN0eWxlIjp7IiRpZCI6Ijg0MyIsIkxpbmVDb2xvciI6eyIkcmVmIjoiMTMxIn0sIkxpbmVXZWlnaHQiOjAuMCwiTGluZVR5cGUiOjAsIlBhcmVudFN0eWxlIjp7IiRyZWYiOiIxMzAifX0sIk1hcmdpbiI6bnVsbCwiU3RhcnREYXRlUG9zaXRpb24iOjMsIkVuZERhdGVQb3NpdGlvbiI6MywiRGF0ZUlzVmlzaWJsZSI6dHJ1ZSwiVGl0bGVQb3NpdGlvbiI6MiwiRHVyYXRpb25Qb3NpdGlvbiI6NiwiUGVyY2VudGFnZUNvbXBsZXRlZFBvc2l0aW9uIjo2LCJTcGFjaW5nIjozLCJJc0JlbG93VGltZWJhbmQiOmZhbHNlLCJQZXJjZW50YWdlQ29tcGxldGVTaGFwZU9wYWNpdHkiOjM1LCJTaGFwZVN0eWxlIjp7IiRpZCI6Ijg0NCIsIk1hcmdpbiI6eyIkcmVmIjoiMTM0In0sIlBhZGRpbmciOnsiJHJlZiI6IjEzNSJ9LCJCYWNrZ3JvdW5kIjp7IiRpZCI6Ijg0NSIsIkNvbG9yIjp7IiRpZCI6Ijg0NiIsIkEiOjI1NSwiUiI6MTM2LCJHIjoyMDUsIkIiOjIzN319LCJJc1Zpc2libGUiOnRydWUsIldpZHRoIjowLjAsIkhlaWdodCI6MTYuMCwiQm9yZGVyU3R5bGUiOnsiJGlkIjoiODQ3IiwiTGluZUNvbG9yIjp7IiRyZWYiOiIxMzkifSwiTGluZVdlaWdodCI6MC4wLCJMaW5lVHlwZSI6MCwiUGFyZW50U3R5bGUiOnsiJHJlZiI6IjEzOCJ9fSwiUGFyZW50U3R5bGUiOnsiJHJlZiI6IjEzMyJ9fSwiVGl0bGVTdHlsZSI6eyIkaWQiOiI4NDgiLCJGb250U2V0dGluZ3MiOnsiJGlkIjoiODQ5IiwiRm9udFNpemUiOjgsIkZvbnROYW1lIjoiVGFob21hIiwiSXNCb2xkIjp0cnVlLCJJc0l0YWxpYyI6ZmFsc2UsIklzVW5kZXJsaW5lZCI6ZmFsc2UsIlBhcmVudFN0eWxlIjp7IiRyZWYiOiIxNDIifX0sIkF1dG9TaXplIjowLCJGb3JlZ3JvdW5kIjp7IiRyZWYiOiIxNDMifSwiTWF4V2lkdGgiOjcyMC4wLCJNYXhIZWlnaHQiOiJJbmZpbml0eSIsIlNtYXJ0Rm9yZWdyb3VuZElzQWN0aXZlIjpmYWxzZSwiSG9yaXpvbnRhbEFsaWdubWVudCI6MSwiVmVydGljYWxBbGlnbm1lbnQiOjAsIlNtYXJ0Rm9yZWdyb3VuZCI6bnVsbCwiQmFja2dyb3VuZEZpbGxUeXBlIjowLCJNYXJnaW4iOnsiJHJlZiI6IjE0NSJ9LCJQYWRkaW5nIjp7IiRyZWYiOiIxNDYifSwiQmFja2dyb3VuZCI6eyIkaWQiOiI4NTAiLCJDb2xvciI6eyIkaWQiOiI4NTEiLCJBIjowLCJSIjoyNTUsIkciOjI1NSwiQiI6MjU1fX0sIklzVmlzaWJsZSI6dHJ1ZSwiV2lkdGgiOjAuMCwiSGVpZ2h0IjowLjAsIkJvcmRlclN0eWxlIjp7IiRpZCI6Ijg1MiIsIkxpbmVDb2xvciI6bnVsbCwiTGluZVdlaWdodCI6MC4wLCJMaW5lVHlwZSI6MCwiUGFyZW50U3R5bGUiOm51bGx9LCJQYXJlbnRTdHlsZSI6eyIkcmVmIjoiMTQxIn19LCJEYXRlU3R5bGUiOnsiJGlkIjoiODUzIiwiRm9udFNldHRpbmdzIjp7IiRpZCI6Ijg1NCIsIkZvbnRTaXplIjo3LCJGb250TmFtZSI6IlRhaG9tYSIsIklzQm9sZCI6ZmFsc2UsIklzSXRhbGljIjpmYWxzZSwiSXNVbmRlcmxpbmVkIjpmYWxzZSwiUGFyZW50U3R5bGUiOnsiJHJlZiI6IjE0OSJ9fSwiQXV0b1NpemUiOjAsIkZvcmVncm91bmQiOnsiJGlkIjoiODU1IiwiQ29sb3IiOnsiJGlkIjoiODU2IiwiQSI6MjU1LCJSIjoxMTUsIkciOjExNSwiQiI6MTE1fX0sIk1heFdpZHRoIjoyMDAuMCwiTWF4SGVpZ2h0IjoiSW5maW5pdHkiLCJTbWFydEZvcmVncm91bmRJc0FjdGl2ZSI6ZmFsc2UsIkhvcml6b250YWxBbGlnbm1lbnQiOjIsIlZlcnRpY2FsQWxpZ25tZW50IjowLCJTbWFydEZvcmVncm91bmQiOm51bGwsIkJhY2tncm91bmRGaWxsVHlwZSI6MCwiTWFyZ2luIjp7IiRyZWYiOiIxNTIifSwiUGFkZGluZyI6eyIkcmVmIjoiMTUzIn0sIkJhY2tncm91bmQiOnsiJGlkIjoiODU3IiwiQ29sb3IiOnsiJGlkIjoiODU4IiwiQSI6MCwiUiI6MjU1LCJHIjoyNTUsIkIiOjI1NX19LCJJc1Zpc2libGUiOnRydWUsIldpZHRoIjowLjAsIkhlaWdodCI6MC4wLCJCb3JkZXJTdHlsZSI6eyIkaWQiOiI4NTkiLCJMaW5lQ29sb3IiOm51bGwsIkxpbmVXZWlnaHQiOjAuMCwiTGluZVR5cGUiOjAsIlBhcmVudFN0eWxlIjpudWxsfSwiUGFyZW50U3R5bGUiOnsiJHJlZiI6IjE0OCJ9fSwiRGF0ZUZvcm1hdCI6eyIkcmVmIjoiMTU1In0sIldlZWtOdW1iZXJpbmciOnsiJGlkIjoiODYwIiwiRm9ybWF0IjowLCJJc1Zpc2libGUiOmZhbHNlLCJMYXN0S25vd25WaXNpYmlsaXR5U3RhdGUiOmZhbHNlfSwiSXNWaXNpYmxlIjp0cnVlLCJQYXJlbnRTdHlsZSI6eyIkcmVmIjoiMTEyIn19LCJJbmRleCI6MjIsIlNtYXJ0RHVyYXRpb25BY3RpdmF0ZWQiOmZhbHNlLCJEYXRlRm9ybWF0Ijp7IiRyZWYiOiIxNTUifSwiV2Vla051bWJlcmluZyI6eyIkaWQiOiI4NjEiLCJGb3JtYXQiOjAsIklzVmlzaWJsZSI6ZmFsc2UsIkxhc3RLbm93blZpc2liaWxpdHlTdGF0ZSI6ZmFsc2V9LCJJZCI6IjNjZjg5NDk5LTkzZmItNGYwOS1iNmI2LTBjZjJiMzdjYTMzMCIsIkltcG9ydElkIjpudWxsLCJUaXRsZSI6ImlQaG9uZSAxMSIsIk5vdGUiOm51bGwsIkh5cGVybGluayI6eyIkaWQiOiI4NjIiLCJBZGRyZXNzIjpudWxsLCJTdWJBZGRyZXNzIjpudWxsfSwiSXNDaGFuZ2VkIjpmYWxzZSwiSXNOZXciOmZhbHNlfSx7IiRpZCI6Ijg2MyIsIkdyb3VwTmFtZSI6bnVsbCwiU3RhcnREYXRlIjoiMjAwNy0wMS0wMVQwMDowMDowMFoiLCJFbmREYXRlIjoiMjAxOC0wNS0yMlQyMzo1OTowMFoiLCJQZXJjZW50YWdlQ29tcGxldGUiOm51bGwsIlN0eWxlIjp7IiRpZCI6Ijg2NCIsIlNoYXBlIjoyLCJTaGFwZVRoaWNrbmVzcyI6MSwiRHVyYXRpb25Gb3JtYXQiOjAsIkluY2x1ZGVOb25Xb3JraW5nRGF5c0luRHVyYXRpb24iOmZhbHNlLCJQZXJjZW50YWdlQ29tcGxldGVTdHlsZSI6eyIkaWQiOiI4NjUiLCJGb250U2V0dGluZ3MiOnsiJGlkIjoiODY2IiwiRm9udFNpemUiOjEwLCJGb250TmFtZSI6IkNhbGlicmkiLCJJc0JvbGQiOmZhbHNlLCJJc0l0YWxpYyI6ZmFsc2UsIklzVW5kZXJsaW5lZCI6ZmFsc2UsIlBhcmVudFN0eWxlIjp7IiRyZWYiOiIxMTQifX0sIkF1dG9TaXplIjowLCJGb3JlZ3JvdW5kIjp7IiRyZWYiOiIxMTUifSwiTWF4V2lkdGgiOjIwMC4wLCJNYXhIZWlnaHQiOiJJbmZpbml0eSIsIlNtYXJ0Rm9yZWdyb3VuZElzQWN0aXZlIjpmYWxzZSwiSG9yaXpvbnRhbEFsaWdubWVudCI6MCwiVmVydGljYWxBbGlnbm1lbnQiOjAsIlNtYXJ0Rm9yZWdyb3VuZCI6bnVsbCwiQmFja2dyb3VuZEZpbGxUeXBlIjowLCJNYXJnaW4iOnsiJHJlZiI6IjExNyJ9LCJQYWRkaW5nIjp7IiRyZWYiOiIxMTgifSwiQmFja2dyb3VuZCI6eyIkcmVmIjoiMTE5In0sIklzVmlzaWJsZSI6dHJ1ZSwiV2lkdGgiOjAuMCwiSGVpZ2h0IjowLjAsIkJvcmRlclN0eWxlIjp7IiRpZCI6Ijg2NyIsIkxpbmVDb2xvciI6bnVsbCwiTGluZVdlaWdodCI6MC4wLCJMaW5lVHlwZSI6MCwiUGFyZW50U3R5bGUiOm51bGx9LCJQYXJlbnRTdHlsZSI6eyIkcmVmIjoiMTEzIn19LCJEdXJhdGlvblN0eWxlIjp7IiRpZCI6Ijg2OCIsIkZvbnRTZXR0aW5ncyI6eyIkaWQiOiI4NjkiLCJGb250U2l6ZSI6MTAsIkZvbnROYW1lIjoiQ2FsaWJyaSIsIklzQm9sZCI6ZmFsc2UsIklzSXRhbGljIjpmYWxzZSwiSXNVbmRlcmxpbmVkIjpmYWxzZSwiUGFyZW50U3R5bGUiOnsiJHJlZiI6IjEyMSJ9fSwiQXV0b1NpemUiOjAsIkZvcmVncm91bmQiOnsiJHJlZiI6IjEyMiJ9LCJNYXhXaWR0aCI6MjAwLjAsIk1heEhlaWdodCI6IkluZmluaXR5IiwiU21hcnRGb3JlZ3JvdW5kSXNBY3RpdmUiOmZhbHNlLCJIb3Jpem9udGFsQWxpZ25tZW50IjowLCJWZXJ0aWNhbEFsaWdubWVudCI6MCwiU21hcnRGb3JlZ3JvdW5kIjpudWxsLCJCYWNrZ3JvdW5kRmlsbFR5cGUiOjAsIk1hcmdpbiI6eyIkcmVmIjoiMTI0In0sIlBhZGRpbmciOnsiJHJlZiI6IjEyNSJ9LCJCYWNrZ3JvdW5kIjp7IiRyZWYiOiIxMjYifSwiSXNWaXNpYmxlIjp0cnVlLCJXaWR0aCI6MC4wLCJIZWlnaHQiOjAuMCwiQm9yZGVyU3R5bGUiOnsiJGlkIjoiODcwIiwiTGluZUNvbG9yIjpudWxsLCJMaW5lV2VpZ2h0IjowLjAsIkxpbmVUeXBlIjowLCJQYXJlbnRTdHlsZSI6bnVsbH0sIlBhcmVudFN0eWxlIjp7IiRyZWYiOiIxMjAifX0sIkhvcml6b250YWxDb25uZWN0b3JTdHlsZSI6eyIkaWQiOiI4NzEiLCJMaW5lQ29sb3IiOnsiJHJlZiI6IjEyOCJ9LCJMaW5lV2VpZ2h0IjoxLjAsIkxpbmVUeXBlIjowLCJQYXJlbnRTdHlsZSI6eyIkcmVmIjoiMTI3In19LCJWZXJ0aWNhbENvbm5lY3RvclN0eWxlIjp7IiRpZCI6Ijg3MiIsIkxpbmVDb2xvciI6eyIkcmVmIjoiMTMxIn0sIkxpbmVXZWlnaHQiOjAuMCwiTGluZVR5cGUiOjAsIlBhcmVudFN0eWxlIjp7IiRyZWYiOiIxMzAifX0sIk1hcmdpbiI6bnVsbCwiU3RhcnREYXRlUG9zaXRpb24iOjMsIkVuZERhdGVQb3NpdGlvbiI6MywiRGF0ZUlzVmlzaWJsZSI6dHJ1ZSwiVGl0bGVQb3NpdGlvbiI6MiwiRHVyYXRpb25Qb3NpdGlvbiI6NiwiUGVyY2VudGFnZUNvbXBsZXRlZFBvc2l0aW9uIjo2LCJTcGFjaW5nIjozLCJJc0JlbG93VGltZWJhbmQiOmZhbHNlLCJQZXJjZW50YWdlQ29tcGxldGVTaGFwZU9wYWNpdHkiOjM1LCJTaGFwZVN0eWxlIjp7IiRpZCI6Ijg3MyIsIk1hcmdpbiI6eyIkcmVmIjoiMTM0In0sIlBhZGRpbmciOnsiJHJlZiI6IjEzNSJ9LCJCYWNrZ3JvdW5kIjp7IiRpZCI6Ijg3NCIsIkNvbG9yIjp7IiRpZCI6Ijg3NSIsIkEiOjI1NSwiUiI6MjgsIkciOjEzNCwiQiI6MTg0fX0sIklzVmlzaWJsZSI6dHJ1ZSwiV2lkdGgiOjAuMCwiSGVpZ2h0IjoxNi4wLCJCb3JkZXJTdHlsZSI6eyIkaWQiOiI4NzYiLCJMaW5lQ29sb3IiOnsiJHJlZiI6IjEzOSJ9LCJMaW5lV2VpZ2h0IjowLjAsIkxpbmVUeXBlIjowLCJQYXJlbnRTdHlsZSI6eyIkcmVmIjoiMTM4In19LCJQYXJlbnRTdHlsZSI6eyIkcmVmIjoiMTMzIn19LCJUaXRsZVN0eWxlIjp7IiRpZCI6Ijg3NyIsIkZvbnRTZXR0aW5ncyI6eyIkaWQiOiI4NzgiLCJGb250U2l6ZSI6OCwiRm9udE5hbWUiOiJUYWhvbWEiLCJJc0JvbGQiOnRydWUsIklzSXRhbGljIjpmYWxzZSwiSXNVbmRlcmxpbmVkIjpmYWxzZSwiUGFyZW50U3R5bGUiOnsiJHJlZiI6IjE0MiJ9fSwiQXV0b1NpemUiOjAsIkZvcmVncm91bmQiOnsiJGlkIjoiODc5IiwiQ29sb3IiOnsiJGlkIjoiODgwIiwiQSI6MjU1LCJSIjoyNTUsIkciOjI1NSwiQiI6MjU1fX0sIk1heFdpZHRoIjo3MjAuMCwiTWF4SGVpZ2h0IjoiSW5maW5pdHkiLCJTbWFydEZvcmVncm91bmRJc0FjdGl2ZSI6ZmFsc2UsIkhvcml6b250YWxBbGlnbm1lbnQiOjEsIlZlcnRpY2FsQWxpZ25tZW50IjowLCJTbWFydEZvcmVncm91bmQiOm51bGwsIkJhY2tncm91bmRGaWxsVHlwZSI6MCwiTWFyZ2luIjp7IiRyZWYiOiIxNDUifSwiUGFkZGluZyI6eyIkcmVmIjoiMTQ2In0sIkJhY2tncm91bmQiOnsiJGlkIjoiODgxIiwiQ29sb3IiOnsiJGlkIjoiODgyIiwiQSI6MCwiUiI6MjU1LCJHIjoyNTUsIkIiOjI1NX19LCJJc1Zpc2libGUiOnRydWUsIldpZHRoIjowLjAsIkhlaWdodCI6MC4wLCJCb3JkZXJTdHlsZSI6eyIkaWQiOiI4ODMiLCJMaW5lQ29sb3IiOm51bGwsIkxpbmVXZWlnaHQiOjAuMCwiTGluZVR5cGUiOjAsIlBhcmVudFN0eWxlIjpudWxsfSwiUGFyZW50U3R5bGUiOnsiJHJlZiI6IjE0MSJ9fSwiRGF0ZVN0eWxlIjp7IiRpZCI6Ijg4NCIsIkZvbnRTZXR0aW5ncyI6eyIkaWQiOiI4ODUiLCJGb250U2l6ZSI6NywiRm9udE5hbWUiOiJUYWhvbWEiLCJJc0JvbGQiOmZhbHNlLCJJc0l0YWxpYyI6ZmFsc2UsIklzVW5kZXJsaW5lZCI6ZmFsc2UsIlBhcmVudFN0eWxlIjp7IiRyZWYiOiIxNDkifX0sIkF1dG9TaXplIjowLCJGb3JlZ3JvdW5kIjp7IiRpZCI6Ijg4NiIsIkNvbG9yIjp7IiRpZCI6Ijg4NyIsIkEiOjI1NSwiUiI6MTE1LCJHIjoxMTUsIkIiOjExNX19LCJNYXhXaWR0aCI6MjAwLjAsIk1heEhlaWdodCI6IkluZmluaXR5IiwiU21hcnRGb3JlZ3JvdW5kSXNBY3RpdmUiOmZhbHNlLCJIb3Jpem9udGFsQWxpZ25tZW50IjoyLCJWZXJ0aWNhbEFsaWdubWVudCI6MCwiU21hcnRGb3JlZ3JvdW5kIjpudWxsLCJCYWNrZ3JvdW5kRmlsbFR5cGUiOjAsIk1hcmdpbiI6eyIkcmVmIjoiMTUyIn0sIlBhZGRpbmciOnsiJHJlZiI6IjE1MyJ9LCJCYWNrZ3JvdW5kIjp7IiRpZCI6Ijg4OCIsIkNvbG9yIjp7IiRpZCI6Ijg4OSIsIkEiOjAsIlIiOjI1NSwiRyI6MjU1LCJCIjoyNTV9fSwiSXNWaXNpYmxlIjp0cnVlLCJXaWR0aCI6MC4wLCJIZWlnaHQiOjAuMCwiQm9yZGVyU3R5bGUiOnsiJGlkIjoiODkwIiwiTGluZUNvbG9yIjpudWxsLCJMaW5lV2VpZ2h0IjowLjAsIkxpbmVUeXBlIjowLCJQYXJlbnRTdHlsZSI6bnVsbH0sIlBhcmVudFN0eWxlIjp7IiRyZWYiOiIxNDgifX0sIkRhdGVGb3JtYXQiOnsiJHJlZiI6IjE1NSJ9LCJXZWVrTnVtYmVyaW5nIjp7IiRpZCI6Ijg5MSIsIkZvcm1hdCI6MCwiSXNWaXNpYmxlIjpmYWxzZSwiTGFzdEtub3duVmlzaWJpbGl0eVN0YXRlIjpmYWxzZX0sIklzVmlzaWJsZSI6dHJ1ZSwiUGFyZW50U3R5bGUiOnsiJHJlZiI6IjExMiJ9fSwiSW5kZXgiOjIzLCJTbWFydER1cmF0aW9uQWN0aXZhdGVkIjpmYWxzZSwiRGF0ZUZvcm1hdCI6eyIkcmVmIjoiMTU1In0sIldlZWtOdW1iZXJpbmciOnsiJGlkIjoiODkyIiwiRm9ybWF0IjowLCJJc1Zpc2libGUiOmZhbHNlLCJMYXN0S25vd25WaXNpYmlsaXR5U3RhdGUiOmZhbHNlfSwiSWQiOiJiNzdmYzg5YS1mYmFmLTQxMzMtODNmYy0wN2I2OWZmMmI4MTAiLCJJbXBvcnRJZCI6bnVsbCwiVGl0bGUiOiJpUGhvbmUgMTIgU2VyaWVzIiwiTm90ZSI6bnVsbCwiSHlwZXJsaW5rIjp7IiRpZCI6Ijg5MyIsIkFkZHJlc3MiOm51bGwsIlN1YkFkZHJlc3MiOm51bGx9LCJJc0NoYW5nZWQiOmZhbHNlLCJJc05ldyI6ZmFsc2V9LHsiJGlkIjoiODk0IiwiR3JvdXBOYW1lIjpudWxsLCJTdGFydERhdGUiOiIyMDA3LTAxLTAxVDAwOjAwOjAwWiIsIkVuZERhdGUiOiIyMDIwLTEyLTMxVDIzOjU5OjAwWiIsIlBlcmNlbnRhZ2VDb21wbGV0ZSI6bnVsbCwiU3R5bGUiOnsiJGlkIjoiODk1IiwiU2hhcGUiOjIsIlNoYXBlVGhpY2tuZXNzIjoxLCJEdXJhdGlvbkZvcm1hdCI6MCwiSW5jbHVkZU5vbldvcmtpbmdEYXlzSW5EdXJhdGlvbiI6ZmFsc2UsIlBlcmNlbnRhZ2VDb21wbGV0ZVN0eWxlIjp7IiRpZCI6Ijg5NiIsIkZvbnRTZXR0aW5ncyI6eyIkaWQiOiI4OTciLCJGb250U2l6ZSI6MTAsIkZvbnROYW1lIjoiQ2FsaWJyaSIsIklzQm9sZCI6ZmFsc2UsIklzSXRhbGljIjpmYWxzZSwiSXNVbmRlcmxpbmVkIjpmYWxzZSwiUGFyZW50U3R5bGUiOnsiJHJlZiI6IjExNCJ9fSwiQXV0b1NpemUiOjAsIkZvcmVncm91bmQiOnsiJHJlZiI6IjExNSJ9LCJNYXhXaWR0aCI6MjAwLjAsIk1heEhlaWdodCI6IkluZmluaXR5IiwiU21hcnRGb3JlZ3JvdW5kSXNBY3RpdmUiOmZhbHNlLCJIb3Jpem9udGFsQWxpZ25tZW50IjowLCJWZXJ0aWNhbEFsaWdubWVudCI6MCwiU21hcnRGb3JlZ3JvdW5kIjpudWxsLCJCYWNrZ3JvdW5kRmlsbFR5cGUiOjAsIk1hcmdpbiI6eyIkcmVmIjoiMTE3In0sIlBhZGRpbmciOnsiJHJlZiI6IjExOCJ9LCJCYWNrZ3JvdW5kIjp7IiRyZWYiOiIxMTkifSwiSXNWaXNpYmxlIjp0cnVlLCJXaWR0aCI6MC4wLCJIZWlnaHQiOjAuMCwiQm9yZGVyU3R5bGUiOnsiJGlkIjoiODk4IiwiTGluZUNvbG9yIjpudWxsLCJMaW5lV2VpZ2h0IjowLjAsIkxpbmVUeXBlIjowLCJQYXJlbnRTdHlsZSI6bnVsbH0sIlBhcmVudFN0eWxlIjp7IiRyZWYiOiIxMTMifX0sIkR1cmF0aW9uU3R5bGUiOnsiJGlkIjoiODk5IiwiRm9udFNldHRpbmdzIjp7IiRpZCI6IjkwMCIsIkZvbnRTaXplIjoxMCwiRm9udE5hbWUiOiJDYWxpYnJpIiwiSXNCb2xkIjpmYWxzZSwiSXNJdGFsaWMiOmZhbHNlLCJJc1VuZGVybGluZWQiOmZhbHNlLCJQYXJlbnRTdHlsZSI6eyIkcmVmIjoiMTIxIn19LCJBdXRvU2l6ZSI6MCwiRm9yZWdyb3VuZCI6eyIkcmVmIjoiMTIyIn0sIk1heFdpZHRoIjoyMDAuMCwiTWF4SGVpZ2h0IjoiSW5maW5pdHkiLCJTbWFydEZvcmVncm91bmRJc0FjdGl2ZSI6ZmFsc2UsIkhvcml6b250YWxBbGlnbm1lbnQiOjAsIlZlcnRpY2FsQWxpZ25tZW50IjowLCJTbWFydEZvcmVncm91bmQiOm51bGwsIkJhY2tncm91bmRGaWxsVHlwZSI6MCwiTWFyZ2luIjp7IiRyZWYiOiIxMjQifSwiUGFkZGluZyI6eyIkcmVmIjoiMTI1In0sIkJhY2tncm91bmQiOnsiJHJlZiI6IjEyNiJ9LCJJc1Zpc2libGUiOnRydWUsIldpZHRoIjowLjAsIkhlaWdodCI6MC4wLCJCb3JkZXJTdHlsZSI6eyIkaWQiOiI5MDEiLCJMaW5lQ29sb3IiOm51bGwsIkxpbmVXZWlnaHQiOjAuMCwiTGluZVR5cGUiOjAsIlBhcmVudFN0eWxlIjpudWxsfSwiUGFyZW50U3R5bGUiOnsiJHJlZiI6IjEyMCJ9fSwiSG9yaXpvbnRhbENvbm5lY3RvclN0eWxlIjp7IiRpZCI6IjkwMiIsIkxpbmVDb2xvciI6eyIkcmVmIjoiMTI4In0sIkxpbmVXZWlnaHQiOjEuMCwiTGluZVR5cGUiOjAsIlBhcmVudFN0eWxlIjp7IiRyZWYiOiIxMjcifX0sIlZlcnRpY2FsQ29ubmVjdG9yU3R5bGUiOnsiJGlkIjoiOTAzIiwiTGluZUNvbG9yIjp7IiRyZWYiOiIxMzEifSwiTGluZVdlaWdodCI6MC4wLCJMaW5lVHlwZSI6MCwiUGFyZW50U3R5bGUiOnsiJHJlZiI6IjEzMCJ9fSwiTWFyZ2luIjpudWxsLCJTdGFydERhdGVQb3NpdGlvbiI6MywiRW5kRGF0ZVBvc2l0aW9uIjozLCJEYXRlSXNWaXNpYmxlIjp0cnVlLCJUaXRsZVBvc2l0aW9uIjoyLCJEdXJhdGlvblBvc2l0aW9uIjo2LCJQZXJjZW50YWdlQ29tcGxldGVkUG9zaXRpb24iOjYsIlNwYWNpbmciOjMsIklzQmVsb3dUaW1lYmFuZCI6ZmFsc2UsIlBlcmNlbnRhZ2VDb21wbGV0ZVNoYXBlT3BhY2l0eSI6MzUsIlNoYXBlU3R5bGUiOnsiJGlkIjoiOTA0IiwiTWFyZ2luIjp7IiRyZWYiOiIxMzQifSwiUGFkZGluZyI6eyIkcmVmIjoiMTM1In0sIkJhY2tncm91bmQiOnsiJGlkIjoiOTA1IiwiQ29sb3IiOnsiJGlkIjoiOTA2IiwiQSI6MjU1LCJSIjoxOSwiRyI6ODksIkIiOjEyMn19LCJJc1Zpc2libGUiOnRydWUsIldpZHRoIjowLjAsIkhlaWdodCI6MTYuMCwiQm9yZGVyU3R5bGUiOnsiJGlkIjoiOTA3IiwiTGluZUNvbG9yIjp7IiRpZCI6IjkwOCIsIiR0eXBlIjoiTkxSRS5Db21tb24uRG9tLlNvbGlkQ29sb3JCcnVzaCwgTkxSRS5Db21tb24iLCJDb2xvciI6eyIkaWQiOiI5MDkiLCJBIjoyNTUsIlIiOjI1NSwiRyI6MjU1LCJCIjoyNTV9fSwiTGluZVdlaWdodCI6MC4wLCJMaW5lVHlwZSI6MCwiUGFyZW50U3R5bGUiOnsiJHJlZiI6IjEzOCJ9fSwiUGFyZW50U3R5bGUiOnsiJHJlZiI6IjEzMyJ9fSwiVGl0bGVTdHlsZSI6eyIkaWQiOiI5MTAiLCJGb250U2V0dGluZ3MiOnsiJGlkIjoiOTExIiwiRm9udFNpemUiOjgsIkZvbnROYW1lIjoiVGFob21hIiwiSXNCb2xkIjp0cnVlLCJJc0l0YWxpYyI6ZmFsc2UsIklzVW5kZXJsaW5lZCI6ZmFsc2UsIlBhcmVudFN0eWxlIjp7IiRyZWYiOiIxNDIifX0sIkF1dG9TaXplIjowLCJGb3JlZ3JvdW5kIjp7IiRpZCI6IjkxMiIsIkNvbG9yIjp7IiRpZCI6IjkxMyIsIkEiOjI1NSwiUiI6MjU1LCJHIjoyNTUsIkIiOjI1NX19LCJNYXhXaWR0aCI6NzIwLjAsIk1heEhlaWdodCI6IkluZmluaXR5IiwiU21hcnRGb3JlZ3JvdW5kSXNBY3RpdmUiOmZhbHNlLCJIb3Jpem9udGFsQWxpZ25tZW50IjoxLCJWZXJ0aWNhbEFsaWdubWVudCI6MCwiU21hcnRGb3JlZ3JvdW5kIjpudWxsLCJCYWNrZ3JvdW5kRmlsbFR5cGUiOjAsIk1hcmdpbiI6eyIkcmVmIjoiMTQ1In0sIlBhZGRpbmciOnsiJHJlZiI6IjE0NiJ9LCJCYWNrZ3JvdW5kIjp7IiRpZCI6IjkxNCIsIkNvbG9yIjp7IiRpZCI6IjkxNSIsIkEiOjAsIlIiOjI1NSwiRyI6MjU1LCJCIjoyNTV9fSwiSXNWaXNpYmxlIjp0cnVlLCJXaWR0aCI6MC4wLCJIZWlnaHQiOjAuMCwiQm9yZGVyU3R5bGUiOnsiJGlkIjoiOTE2IiwiTGluZUNvbG9yIjpudWxsLCJMaW5lV2VpZ2h0IjowLjAsIkxpbmVUeXBlIjowLCJQYXJlbnRTdHlsZSI6bnVsbH0sIlBhcmVudFN0eWxlIjp7IiRyZWYiOiIxNDEifX0sIkRhdGVTdHlsZSI6eyIkaWQiOiI5MTciLCJGb250U2V0dGluZ3MiOnsiJGlkIjoiOTE4IiwiRm9udFNpemUiOjcsIkZvbnROYW1lIjoiVGFob21hIiwiSXNCb2xkIjpmYWxzZSwiSXNJdGFsaWMiOmZhbHNlLCJJc1VuZGVybGluZWQiOmZhbHNlLCJQYXJlbnRTdHlsZSI6eyIkcmVmIjoiMTQ5In19LCJBdXRvU2l6ZSI6MCwiRm9yZWdyb3VuZCI6eyIkaWQiOiI5MTkiLCJDb2xvciI6eyIkaWQiOiI5MjAiLCJBIjoyNTUsIlIiOjExNSwiRyI6MTE1LCJCIjoxMTV9fSwiTWF4V2lkdGgiOjIwMC4wLCJNYXhIZWlnaHQiOiJJbmZpbml0eSIsIlNtYXJ0Rm9yZWdyb3VuZElzQWN0aXZlIjpmYWxzZSwiSG9yaXpvbnRhbEFsaWdubWVudCI6MiwiVmVydGljYWxBbGlnbm1lbnQiOjAsIlNtYXJ0Rm9yZWdyb3VuZCI6bnVsbCwiQmFja2dyb3VuZEZpbGxUeXBlIjowLCJNYXJnaW4iOnsiJHJlZiI6IjE1MiJ9LCJQYWRkaW5nIjp7IiRyZWYiOiIxNTMifSwiQmFja2dyb3VuZCI6eyIkaWQiOiI5MjEiLCJDb2xvciI6eyIkaWQiOiI5MjIiLCJBIjowLCJSIjoyNTUsIkciOjI1NSwiQiI6MjU1fX0sIklzVmlzaWJsZSI6dHJ1ZSwiV2lkdGgiOjAuMCwiSGVpZ2h0IjowLjAsIkJvcmRlclN0eWxlIjp7IiRpZCI6IjkyMyIsIkxpbmVDb2xvciI6bnVsbCwiTGluZVdlaWdodCI6MC4wLCJMaW5lVHlwZSI6MCwiUGFyZW50U3R5bGUiOm51bGx9LCJQYXJlbnRTdHlsZSI6eyIkcmVmIjoiMTQ4In19LCJEYXRlRm9ybWF0Ijp7IiRyZWYiOiIxNTUifSwiV2Vla051bWJlcmluZyI6eyIkaWQiOiI5MjQiLCJGb3JtYXQiOjAsIklzVmlzaWJsZSI6ZmFsc2UsIkxhc3RLbm93blZpc2liaWxpdHlTdGF0ZSI6ZmFsc2V9LCJJc1Zpc2libGUiOnRydWUsIlBhcmVudFN0eWxlIjp7IiRyZWYiOiIxMTIifX0sIkluZGV4IjoyNCwiU21hcnREdXJhdGlvbkFjdGl2YXRlZCI6ZmFsc2UsIkRhdGVGb3JtYXQiOnsiJHJlZiI6IjE1NSJ9LCJXZWVrTnVtYmVyaW5nIjp7IiRpZCI6IjkyNSIsIkZvcm1hdCI6MCwiSXNWaXNpYmxlIjpmYWxzZSwiTGFzdEtub3duVmlzaWJpbGl0eVN0YXRlIjpmYWxzZX0sIklkIjoiNzA4ZjM3YTEtYWM2Yy00ODEyLWIxOTItOGIwM2E1ODA3MjAxIiwiSW1wb3J0SWQiOm51bGwsIlRpdGxlIjoiaVBob25lIDEzIFNlcmllcyIsIk5vdGUiOm51bGwsIkh5cGVybGluayI6eyIkaWQiOiI5MjYiLCJBZGRyZXNzIjpudWxsLCJTdWJBZGRyZXNzIjpudWxsfSwiSXNDaGFuZ2VkIjpmYWxzZSwiSXNOZXciOmZhbHNlfV0sIlN3aW1sYW5lcyI6W10sIk1zUHJvamVjdEl0ZW1zVHJlZSI6bnVsbCwiTWV0YWRhdGEiOnsiJGlkIjoiOTI3IiwiTXNwTGF0ZXN0SW1wb3J0SXRlbXMiOiJ7XCIkaWRcIjpcIjFcIixcIlJvb3RcIjp7XCJJbXBvcnRJZFwiOm51bGwsXCJJc0ltcG9ydGVkXCI6ZmFsc2UsXCJDaGlsZHJlblwiOltdfX0iLCJNc3BTeW5jQnlVaWQiOiJGYWxzZSIsIk1zcENvbHVtbnNNYXBwaW5nIjoiW3tcIiRpZFwiOlwiMVwiLFwiU2VsZWN0ZWRNYXBwaW5nXCI6MSxcIkNvbHVtbkhlYWRlclwiOlwiU3dpbWxhbmVcIixcIkNvbHVtbkZyaWVuZGx5TmFtZVwiOm51bGx9LHtcIiRpZFwiOlwiMlwiLFwiU2VsZWN0ZWRNYXBwaW5nXCI6MixcIkNvbHVtbkhlYWRlclwiOlwiTmFtZVwiLFwiQ29sdW1uRnJpZW5kbHlOYW1lXCI6bnVsbH0se1wiJGlkXCI6XCIzXCIsXCJTZWxlY3RlZE1hcHBpbmdcIjozLFwiQ29sdW1uSGVhZGVyXCI6XCJTdGFydFwiLFwiQ29sdW1uRnJpZW5kbHlOYW1lXCI6bnVsbH0se1wiJGlkXCI6XCI0XCIsXCJTZWxlY3RlZE1hcHBpbmdcIjo0LFwiQ29sdW1uSGVhZGVyXCI6XCJGaW5pc2hcIixcIkNvbHVtbkZyaWVuZGx5TmFtZVwiOm51bGx9LHtcIiRpZFwiOlwiNVwiLFwiU2VsZWN0ZWRNYXBwaW5nXCI6NSxcIkNvbHVtbkhlYWRlclwiOlwiUGVyY2VudENvbXBsZXRlXCIsXCJDb2x1bW5GcmllbmRseU5hbWVcIjpudWxsfV0iLCJSZWNlbnRDb2xvcnNDb2xsZWN0aW9uIjoiW1wiI0ZGMkYzNjk5XCJdIn0sIlNldHRpbmdzIjp7IiRpZCI6IjkyOCIsIkltcGFPcHRpb25zIjp7IiRpZCI6IjkyOSIsIkxlZnRUb1JpZ2h0IjpmYWxzZSwiUGF5bG9hZE9wdGlvbnMiOjJ9LCJVc2VDb21wcmVzc2lvbiI6ZmFsc2UsIkNvbXByZXNpb25QZXJjZW50YWdlIjowLjAsIkluYWN0aXZlSW50ZXJ2YWxXaWR0aFRocmVzaG9sZCI6MC4wLCJJbmFjdGl2ZUludGVydmFsV2lkdGgiOjAuMCwiU3BsaXRUYXNrcyI6ZmFsc2UsIlVzZUNsdXN0ZXIiOmZhbHNlLCJFcHNpbG9uIjowLjAsIk1pblBvaW50c1RvRm9ybUFDbHVzdGVyIjowLCJHZW5lcmF0ZUludmlzaWJsZVNoYXBlcyI6ZmFsc2UsIlNtYXJ0VGltZWxpbmVUYXNrUGVyY2VudGFnZUZpdCI6ZmFsc2V9LCJJc05ldyI6ZmFsc2UsIkltcG9ydFR5cGUiOjAsIkZpbGVQYXRoIjpudWxsLCJUaW1lQ29uZmlndXJhdGlvbiI6eyIkaWQiOiI5MzAiLCJVc2VUaW1lIjpmYWxzZSwiV29ya0RheVN0YXJ0IjoiMDA6MDA6MDAiLCJXb3JrRGF5RW5kIjoiMjM6NTk6MDAifSwiTGFzdFVzZWRUZW1wbGF0ZUlkIjoiYzExZjZmNDktN2RiOC00NWZkLWJhMzItYmZjYWVhNDkyZjM5IiwiRmlyc3RXZWVrT2ZZZWFyIjowLCJQbGFjZU1pbGVzdG9uZUF0VGhlQmVnaW5uaW5nT2ZUaGVEYXkiOmZhbHNlLCJEZXBlbmRlbmN5U2NoZWR1bGluZ1NldHRpbmdzIjp7IiRpZCI6IjkzMSIsIkRlcGVuZGVuY2llc1NjaGVkdWxpbmdNb2RlU2V0dGluZyI6IkZsZXhpYmxlIiwiRGVwZW5kZW5jaWVzUHJldmlvdXNTY2hlZHVsaW5nTW9kZSI6IkZsZXhpYmxlIiwiT25CcmVha2luZ0ZsZXhpYmxlU2NoZWR1bGluZ01vZGVTZXR0aW5nIjoiQXNrRXZlcnl0aW1lIiwiT25CcmVha2luZ1N0cmljdFNjaGVkdWxpbmdNb2RlU2V0dGluZyI6IkFza0V2ZXJ5dGltZSJ9LCJEZXBlbmRlbmN5TW9kdWxlRW5hYmxlZCI6ZmFsc2UsIkRlcGVuZGVuY2llcyI6eyJfZGVwZW5kZW5jaWVzIjpbXX19"/>
  <p:tag name="__MASTER" val="__part_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TIMEBANDCULTUREINFO" val="en-US"/>
  <p:tag name="OTLTIMEBANDQUICKPOSITION" val="Custom"/>
  <p:tag name="OTLTIMEBANDTHREEDEFFECTS" val="None"/>
  <p:tag name="OTLTIMEBANDAUTODATERANGE" val="True"/>
  <p:tag name="OTLTIMEBANDSTARTDATE" val="2007-01-01T00:00:00.0000000"/>
  <p:tag name="OTLTIMEBANDWORKINGDAYS" val="Standard"/>
  <p:tag name="OTLTIMEBANDELAPSEDTIMEEXTENSION" val="False"/>
  <p:tag name="OTLTIMEBANDUSETIME" val="False"/>
  <p:tag name="OTLTIMEBANDTIMECONFIGWORKDAYSTART" val="00:00:00"/>
  <p:tag name="OTLTIMEBANDTIMECONFIGWORKDAYEND" val="23:59:00"/>
  <p:tag name="OTLTIMEBANDAPPENDYEARONYEARCHANGE" val="True"/>
  <p:tag name="OTLTIMEBANDSCALEMARKING" val="None"/>
  <p:tag name="OTLRIGHTENDCAPSMARGINRIGHT" val="20"/>
  <p:tag name="OTLLEFTENDCAPSMARGINLEFT" val="20"/>
  <p:tag name="OTLTIMEBANDFYSTARTMONTH" val="January"/>
  <p:tag name="OTLTIMEBANDSHOWFYLABEL" val="True"/>
  <p:tag name="OTLTIMEBANDUSESTARTINGOFTHEYEARFORFYNUMBERING" val="True"/>
  <p:tag name="OTLTIMEBANDRESERVEDLEFTAREAWIDTH" val="0"/>
  <p:tag name="OTLTIMEBANDRESERVEDLEFTAREAISSET" val="False"/>
  <p:tag name="OTLTIMEBANDDEPENABLED" val="False"/>
  <p:tag name="OTLTIMEBANDDEPSCHEDULINGMODE" val="Flexible"/>
  <p:tag name="OTLTIMEBANDDEPPREVIOUSSCHEDULINGMODE" val="Flexible"/>
  <p:tag name="OTLTIMEBANDDEPONBREAKINGSTRICTSCHEDULINGMODE" val="AskEverytime"/>
  <p:tag name="OTLTIMEBANDDEPONBREAKINGFLEXIBLESCHEDULINGMODE" val="AskEverytime"/>
  <p:tag name="OTLTIMEBANDSPACINGABOVE" val="16"/>
  <p:tag name="OTLTIMEBANDSPACINGBELOW" val="16"/>
  <p:tag name="OTLTIMEBANDSPACINGABOVEFORSWLANDTASKS" val="16"/>
  <p:tag name="OTLTIMEBANDSPACINGBELOWFORSWLANDTASKS" val="16"/>
  <p:tag name="OTLTIMEBANDSCALEFORMAT" val="MMM"/>
  <p:tag name="OTLTIMEBANDSCALETYPE" val="Years"/>
  <p:tag name="OTLTIMEBANDSHAPETYPE" val="EllipseTimeband"/>
  <p:tag name="OTLTIMEBANDSHAPEHEIGHT" val="30"/>
  <p:tag name="OTLTIMEBANDSHAPEPADDINGLEFT" val="13"/>
  <p:tag name="OTLTIMEBANDENDDATE" val="2023-09-15T23:59:00.0000000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07-01-01T00:00:00.0000000Z"/>
  <p:tag name="OTLENDDATE" val="2020-12-31T23:59:00.0000000Z"/>
  <p:tag name="OTLDURATIONFORMAT" val="day"/>
  <p:tag name="OTLSPACING" val="3"/>
  <p:tag name="OTLSHAPETHICKNESSTYPE" val="Regular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07-01-01T00:00:00.0000000Z"/>
  <p:tag name="OTLENDDATE" val="2018-05-22T23:59:00.0000000Z"/>
  <p:tag name="OTLDURATIONFORMAT" val="day"/>
  <p:tag name="OTLSPACING" val="3"/>
  <p:tag name="OTLSHAPETHICKNESSTYPE" val="Regular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07-01-01T00:00:00.0000000Z"/>
  <p:tag name="OTLENDDATE" val="2016-11-15T23:59:00.0000000Z"/>
  <p:tag name="OTLDURATIONFORMAT" val="day"/>
  <p:tag name="OTLSPACING" val="3"/>
  <p:tag name="OTLSHAPETHICKNESSTYPE" val="Regular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07-01-01T00:00:00.0000000Z"/>
  <p:tag name="OTLENDDATE" val="2014-03-08T23:59:00.0000000Z"/>
  <p:tag name="OTLDURATIONFORMAT" val="day"/>
  <p:tag name="OTLSPACING" val="3"/>
  <p:tag name="OTLSHAPETHICKNESSTYPE" val="Regular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07-01-01T00:00:00.0000000Z"/>
  <p:tag name="OTLENDDATE" val="2012-05-12T23:59:00.0000000Z"/>
  <p:tag name="OTLDURATIONFORMAT" val="day"/>
  <p:tag name="OTLSPACING" val="3"/>
  <p:tag name="OTLSHAPETHICKNESSTYPE" val="Regular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iPhone (1st Generation)"/>
  <p:tag name="OTLDATE" val="2007-06-29T23:59:00.0000000Z"/>
  <p:tag name="OTLPOSITIONONTASK" val="None"/>
  <p:tag name="OTLRELATEDTASKID" val="00000000-0000-0000-0000-000000000000"/>
  <p:tag name="OTLWEEKNUMBERINGFORMAT" val="WNFormat1"/>
  <p:tag name="OTLWEEKNUMBERINGISVISIBLE" val="False"/>
  <p:tag name="OTLDATEFORMATSTRING" val="MMM d, yyyy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iPhone 3GS"/>
  <p:tag name="OTLDATE" val="2009-06-19T23:59:00.0000000Z"/>
  <p:tag name="OTLPOSITIONONTASK" val="None"/>
  <p:tag name="OTLRELATEDTASKID" val="00000000-0000-0000-0000-000000000000"/>
  <p:tag name="OTLWEEKNUMBERINGFORMAT" val="WNFormat1"/>
  <p:tag name="OTLWEEKNUMBERINGISVISIBLE" val="False"/>
  <p:tag name="OTLDATEFORMATSTRING" val="MMM d, yyyy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iPhone 4s"/>
  <p:tag name="OTLDATE" val="2011-10-14T23:59:00.0000000Z"/>
  <p:tag name="OTLPOSITIONONTASK" val="None"/>
  <p:tag name="OTLRELATEDTASKID" val="00000000-0000-0000-0000-000000000000"/>
  <p:tag name="OTLWEEKNUMBERINGFORMAT" val="WNFormat1"/>
  <p:tag name="OTLWEEKNUMBERINGISVISIBLE" val="False"/>
  <p:tag name="OTLDATEFORMATSTRING" val="MMM d, yyyy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iPhone 5s"/>
  <p:tag name="OTLDATE" val="2013-09-20T23:59:00.0000000Z"/>
  <p:tag name="OTLPOSITIONONTASK" val="None"/>
  <p:tag name="OTLRELATEDTASKID" val="00000000-0000-0000-0000-000000000000"/>
  <p:tag name="OTLWEEKNUMBERINGFORMAT" val="WNFormat1"/>
  <p:tag name="OTLWEEKNUMBERINGISVISIBLE" val="False"/>
  <p:tag name="OTLDATEFORMATSTRING" val="MMM d, yyyy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iPhone 6 / 6 Plus"/>
  <p:tag name="OTLDATE" val="2014-09-19T23:59:00.0000000Z"/>
  <p:tag name="OTLPOSITIONONTASK" val="None"/>
  <p:tag name="OTLRELATEDTASKID" val="00000000-0000-0000-0000-000000000000"/>
  <p:tag name="OTLWEEKNUMBERINGFORMAT" val="WNFormat1"/>
  <p:tag name="OTLWEEKNUMBERINGISVISIBLE" val="False"/>
  <p:tag name="OTLDATEFORMATSTRING" val="MMM d, yyyy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iPhone SE"/>
  <p:tag name="OTLDATE" val="2016-03-31T23:59:00.0000000Z"/>
  <p:tag name="OTLPOSITIONONTASK" val="None"/>
  <p:tag name="OTLRELATEDTASKID" val="00000000-0000-0000-0000-000000000000"/>
  <p:tag name="OTLWEEKNUMBERINGFORMAT" val="WNFormat1"/>
  <p:tag name="OTLWEEKNUMBERINGISVISIBLE" val="False"/>
  <p:tag name="OTLDATEFORMATSTRING" val="MMM d, yyyy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iPhone 3G"/>
  <p:tag name="OTLDATE" val="2008-07-11T23:59:00.0000000Z"/>
  <p:tag name="OTLPOSITIONONTASK" val="None"/>
  <p:tag name="OTLRELATEDTASKID" val="00000000-0000-0000-0000-000000000000"/>
  <p:tag name="OTLWEEKNUMBERINGFORMAT" val="WNFormat1"/>
  <p:tag name="OTLWEEKNUMBERINGISVISIBLE" val="False"/>
  <p:tag name="OTLDATEFORMATSTRING" val="MMM d, yyyy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iPhone 4"/>
  <p:tag name="OTLDATE" val="2010-06-24T23:59:00.0000000Z"/>
  <p:tag name="OTLPOSITIONONTASK" val="None"/>
  <p:tag name="OTLRELATEDTASKID" val="00000000-0000-0000-0000-000000000000"/>
  <p:tag name="OTLWEEKNUMBERINGFORMAT" val="WNFormat1"/>
  <p:tag name="OTLWEEKNUMBERINGISVISIBLE" val="False"/>
  <p:tag name="OTLDATEFORMATSTRING" val="MMM d, yyyy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iPhone 5"/>
  <p:tag name="OTLDATE" val="2012-09-21T23:59:00.0000000Z"/>
  <p:tag name="OTLPOSITIONONTASK" val="None"/>
  <p:tag name="OTLRELATEDTASKID" val="00000000-0000-0000-0000-000000000000"/>
  <p:tag name="OTLWEEKNUMBERINGFORMAT" val="WNFormat1"/>
  <p:tag name="OTLWEEKNUMBERINGISVISIBLE" val="False"/>
  <p:tag name="OTLDATEFORMATSTRING" val="MMM d, yyyy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iPhone 5c"/>
  <p:tag name="OTLDATE" val="2013-09-20T23:59:00.0000000Z"/>
  <p:tag name="OTLPOSITIONONTASK" val="None"/>
  <p:tag name="OTLRELATEDTASKID" val="00000000-0000-0000-0000-000000000000"/>
  <p:tag name="OTLWEEKNUMBERINGFORMAT" val="WNFormat1"/>
  <p:tag name="OTLWEEKNUMBERINGISVISIBLE" val="False"/>
  <p:tag name="OTLDATEFORMATSTRING" val="MMM d, yyyy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iPhone 6s / 6s Plus"/>
  <p:tag name="OTLDATE" val="2015-09-25T23:59:00.0000000Z"/>
  <p:tag name="OTLPOSITIONONTASK" val="None"/>
  <p:tag name="OTLRELATEDTASKID" val="00000000-0000-0000-0000-000000000000"/>
  <p:tag name="OTLWEEKNUMBERINGFORMAT" val="WNFormat1"/>
  <p:tag name="OTLWEEKNUMBERINGISVISIBLE" val="False"/>
  <p:tag name="OTLDATEFORMATSTRING" val="MMM d, yyyy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iPhone 7 / 7 Plus"/>
  <p:tag name="OTLDATE" val="2016-09-16T23:59:00.0000000Z"/>
  <p:tag name="OTLPOSITIONONTASK" val="None"/>
  <p:tag name="OTLRELATEDTASKID" val="00000000-0000-0000-0000-000000000000"/>
  <p:tag name="OTLWEEKNUMBERINGFORMAT" val="WNFormat1"/>
  <p:tag name="OTLWEEKNUMBERINGISVISIBLE" val="False"/>
  <p:tag name="OTLDATEFORMATSTRING" val="MMM d, yyyy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iPhone X"/>
  <p:tag name="OTLDATE" val="2017-11-03T23:59:00.0000000"/>
  <p:tag name="OTLPOSITIONONTASK" val="None"/>
  <p:tag name="OTLRELATEDTASKID" val="00000000-0000-0000-0000-000000000000"/>
  <p:tag name="OTLDATEFORMATSTRING" val="MMM d, yyyy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iPhone XS / XS Max"/>
  <p:tag name="OTLDATE" val="2018-09-21T23:59:00.0000000"/>
  <p:tag name="OTLPOSITIONONTASK" val="None"/>
  <p:tag name="OTLRELATEDTASKID" val="00000000-0000-0000-0000-000000000000"/>
  <p:tag name="OTLDATEFORMATSTRING" val="MMM d, yyyy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iPhone XR "/>
  <p:tag name="OTLDATE" val="2018-10-26T23:59:00.0000000"/>
  <p:tag name="OTLPOSITIONONTASK" val="None"/>
  <p:tag name="OTLRELATEDTASKID" val="00000000-0000-0000-0000-000000000000"/>
  <p:tag name="OTLDATEFORMATSTRING" val="MMM d, yyyy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iPhone 11 / Pro / Pro Max"/>
  <p:tag name="OTLDATE" val="2019-09-20T23:59:00.0000000"/>
  <p:tag name="OTLPOSITIONONTASK" val="None"/>
  <p:tag name="OTLRELATEDTASKID" val="00000000-0000-0000-0000-000000000000"/>
  <p:tag name="OTLDATEFORMATSTRING" val="MMM d, yyyy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iPhone 12 / Mini / Pro / Pro Max"/>
  <p:tag name="OTLDATE" val="2020-10-23T23:59:00.0000000"/>
  <p:tag name="OTLPOSITIONONTASK" val="None"/>
  <p:tag name="OTLRELATEDTASKID" val="00000000-0000-0000-0000-000000000000"/>
  <p:tag name="OTLDATEFORMATSTRING" val="MMM d, yyyy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iPhone 13 / Mini / Pro / Pro Max"/>
  <p:tag name="OTLDATE" val="2021-09-14T23:59:00.0000000"/>
  <p:tag name="OTLPOSITIONONTASK" val="None"/>
  <p:tag name="OTLRELATEDTASKID" val="00000000-0000-0000-0000-000000000000"/>
  <p:tag name="OTLDATEFORMATSTRING" val="MMM d, yyyy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iPhone 14 / Plus / Pro / Pro Max"/>
  <p:tag name="OTLDATE" val="2022-09-16T23:59:00.0000000"/>
  <p:tag name="OTLPOSITIONONTASK" val="None"/>
  <p:tag name="OTLRELATEDTASKID" val="00000000-0000-0000-0000-000000000000"/>
  <p:tag name="OTLDATEFORMATSTRING" val="MMM d, yyyy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iPhone 15"/>
  <p:tag name="OTLDATE" val="2023-09-15T23:59:00.0000000"/>
  <p:tag name="OTLPOSITIONONTASK" val="None"/>
  <p:tag name="OTLRELATEDTASKID" val="00000000-0000-0000-0000-000000000000"/>
  <p:tag name="OTLDATEFORMATSTRING" val="MMM d, yyyy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heme/theme1.xml><?xml version="1.0" encoding="utf-8"?>
<a:theme xmlns:a="http://schemas.openxmlformats.org/drawingml/2006/main" name="Office Theme">
  <a:themeElements>
    <a:clrScheme name="Custom 8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39ABE1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306</Words>
  <Application>Microsoft Office PowerPoint</Application>
  <PresentationFormat>On-screen Show (16:9)</PresentationFormat>
  <Paragraphs>69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Segoe UI</vt:lpstr>
      <vt:lpstr>Segoe UI Light</vt:lpstr>
      <vt:lpstr>Segoe UI Semibold</vt:lpstr>
      <vt:lpstr>Tahoma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2024-03-14T07:52:14Z</dcterms:created>
  <dcterms:modified xsi:type="dcterms:W3CDTF">2024-03-14T07:52:36Z</dcterms:modified>
</cp:coreProperties>
</file>