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4DC2"/>
    <a:srgbClr val="F2C7AE"/>
    <a:srgbClr val="EFDCE4"/>
    <a:srgbClr val="EEAF96"/>
    <a:srgbClr val="C7D3E0"/>
    <a:srgbClr val="CAD9E5"/>
    <a:srgbClr val="C1E0D6"/>
    <a:srgbClr val="C2E0D6"/>
    <a:srgbClr val="A5A5A5"/>
    <a:srgbClr val="CF5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E3F7-AE88-D54D-5D8B-50CFDC360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4EE41-0B14-2537-41E7-652BE52B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6634-D0A4-0446-6914-836F2ADA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4CDD-E735-35B7-6A25-A2835FF7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0A72D-1040-0B3E-0D35-3B6C6705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1C0C-605E-45F3-FA17-8B329DFB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C2982-DA7A-CBBC-4169-618FF32D8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47A9B-A7F2-D6AB-961B-40AEFDF1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622AC-D070-2332-3297-3EAA047D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A85C-DC7A-6069-F031-61B95497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C1D5D-D26B-9CD4-EE6B-B4D70675C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2EEDA-6446-858D-36F1-C0E9DB708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75476-3DA8-7246-7D70-5E740371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B59D8-05A1-78CC-E2AF-2437ABB2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B5E22-CE05-97B2-0A3A-C5EA8813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4BA43-9F63-4416-FA7A-940DAC71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84571-12B3-3C56-ABCC-DEA3A30D5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D84D-67D2-A641-E569-82FF429E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30E9-14FA-F38A-480B-82DCD9E5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6AB0E-8358-08A1-B8F2-A02401E4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429E-3979-ED6D-69C2-E782E0F29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D3878-8972-5634-563A-0308188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E050-935C-07F9-3351-B7621127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D759F-ADCB-C13F-22DA-FFB3BBB3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9AF3B-558B-5EDD-262C-6836DC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70B5-3168-023F-095A-BFB3788B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537F-DEFF-6DCC-B9FF-BD88DFC2C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B1D31-1516-E773-C93F-8E1C25BC6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06BC3-856D-E04E-18AE-0D2AC35D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CEC2A-EFD6-9528-08A0-F3B51253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9042E-28F6-2F31-F3D0-3D5E3A50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0250-FC31-2B7C-887A-81150747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8896-1B66-1601-6D03-B7101BBA1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3A240-B503-B308-6A59-571A48213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45D7E-AF82-1F22-A9D9-647B900B5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B09A-C727-D441-8998-3CB8AA3F2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5D21D-A79A-D0E2-19E0-394086AC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ED0FD-3BE1-7C80-4B0E-9AFB5643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AC7C4-3F65-17F7-B52B-CAEDF26C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29B5-908B-DF9C-41D1-86D9D1E0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CB157-9E71-39F4-F40E-168A7782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BC1E7-01AC-665C-4725-65736E12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A7E3-7B12-C451-9D3E-FA76BE5E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92750-9E79-8D2A-DC3F-D438E50B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AD42A-EDFB-B539-3BA7-15CD2EF3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9FE8-E5CD-8901-20DC-6EC07B4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AD94-B374-9286-82BF-05E397AD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96C6-07AB-43F8-AB3F-35353917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47A3-FB0A-6450-1568-E36C456C9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0276-F287-006F-25D5-03833011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0B186-8E05-CC4E-6885-F1B71171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7B0E5-C242-4AFC-08D2-09DABDCE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0183-4B9A-5C9E-A3E7-B358CB8B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2C970-72E3-4E7F-AFBA-8890DB97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FFE05-8CF2-3ED3-03FA-20772B8AD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60339-337A-0C55-224F-36BBE7A3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3B75-2502-0DDF-DE6B-2A04F4EC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7946-6F7F-803B-1610-E70546FE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3B8F5-A3B4-9A7F-F5B8-693DBBE6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E7C85-595E-7260-AF4C-717D0AD1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EFA5-1B8E-9FB8-82D6-4A36BD93D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7EC0-5CE1-4ECA-B048-C3D1FA6757C6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160D5-3BA3-0954-F50A-D707975E6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E22B8-CD2C-D649-0EE9-7D0BFEA0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24DD-6BD4-4C0C-AD75-32A402251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3.jpe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image" Target="../media/image5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image" Target="../media/image4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microsoft.com/office/2007/relationships/hdphoto" Target="../media/hdphoto1.wdp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04DC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454BC4-3E4E-C8C6-3D01-25FD4EA12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238" descr="A person in a white dress&#10;&#10;Description automatically generated">
            <a:extLst>
              <a:ext uri="{FF2B5EF4-FFF2-40B4-BE49-F238E27FC236}">
                <a16:creationId xmlns:a16="http://schemas.microsoft.com/office/drawing/2014/main" id="{EC8CD7B6-F8B1-3C85-907F-168E7066EF9E}"/>
              </a:ext>
            </a:extLst>
          </p:cNvPr>
          <p:cNvPicPr>
            <a:picLocks noChangeAspect="1"/>
          </p:cNvPicPr>
          <p:nvPr/>
        </p:nvPicPr>
        <p:blipFill rotWithShape="1"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32" y="0"/>
            <a:ext cx="6971202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0" name="OTLSHAPE_SL_a3f898154e9c41a5a1d73e3c0239ce69_BackgroundRectangle">
            <a:extLst>
              <a:ext uri="{FF2B5EF4-FFF2-40B4-BE49-F238E27FC236}">
                <a16:creationId xmlns:a16="http://schemas.microsoft.com/office/drawing/2014/main" id="{AACB0E1D-CC72-DD19-5401-FA7733D99C9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937000"/>
            <a:ext cx="11290300" cy="221615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_a1c16e63210b4130951cb1fdd21586ee_BackgroundRectangle">
            <a:extLst>
              <a:ext uri="{FF2B5EF4-FFF2-40B4-BE49-F238E27FC236}">
                <a16:creationId xmlns:a16="http://schemas.microsoft.com/office/drawing/2014/main" id="{70A9FB42-0A3E-D532-026B-D028F7D53A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336800"/>
            <a:ext cx="11290300" cy="156210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OTLSHAPE_M_6145d9f0d9bb443f8ff9e71c934c79fd_Connector1">
            <a:extLst>
              <a:ext uri="{FF2B5EF4-FFF2-40B4-BE49-F238E27FC236}">
                <a16:creationId xmlns:a16="http://schemas.microsoft.com/office/drawing/2014/main" id="{F5FAFFF0-9D7D-1EAD-DE71-F719C2D9ECE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923377" y="1549105"/>
            <a:ext cx="0" cy="381295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caf436ab5fbd40b58937e30bf5664c3d_Connector1">
            <a:extLst>
              <a:ext uri="{FF2B5EF4-FFF2-40B4-BE49-F238E27FC236}">
                <a16:creationId xmlns:a16="http://schemas.microsoft.com/office/drawing/2014/main" id="{1005F992-6733-CD94-C588-6A3CFA7CF96A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790388" y="1119520"/>
            <a:ext cx="0" cy="81088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2aa715e2f87a4b03bf7e2dc18c7224c1_Connector1">
            <a:extLst>
              <a:ext uri="{FF2B5EF4-FFF2-40B4-BE49-F238E27FC236}">
                <a16:creationId xmlns:a16="http://schemas.microsoft.com/office/drawing/2014/main" id="{3DE674FD-9FD5-A80C-DE24-58D776BCB39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835118" y="982035"/>
            <a:ext cx="0" cy="25414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M_2aa715e2f87a4b03bf7e2dc18c7224c1_Connector2">
            <a:extLst>
              <a:ext uri="{FF2B5EF4-FFF2-40B4-BE49-F238E27FC236}">
                <a16:creationId xmlns:a16="http://schemas.microsoft.com/office/drawing/2014/main" id="{B2F26904-3397-E708-C7C0-ADEACEDDE978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835118" y="1528283"/>
            <a:ext cx="0" cy="402117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2cd9ec16efbb43709607600e796b7a9e_Connector1">
            <a:extLst>
              <a:ext uri="{FF2B5EF4-FFF2-40B4-BE49-F238E27FC236}">
                <a16:creationId xmlns:a16="http://schemas.microsoft.com/office/drawing/2014/main" id="{16393A36-872A-348C-F43E-49E4B4B74E1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362836" y="1566826"/>
            <a:ext cx="0" cy="3635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1f2a8885f46b477dbb3bcd4072cbaeb5_Connector1">
            <a:extLst>
              <a:ext uri="{FF2B5EF4-FFF2-40B4-BE49-F238E27FC236}">
                <a16:creationId xmlns:a16="http://schemas.microsoft.com/office/drawing/2014/main" id="{61BB8F75-3949-F576-76C2-A26CDA3C170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511424" y="1664291"/>
            <a:ext cx="0" cy="26610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9d167702410845c8b7806125a4e8f1b9_Connector1">
            <a:extLst>
              <a:ext uri="{FF2B5EF4-FFF2-40B4-BE49-F238E27FC236}">
                <a16:creationId xmlns:a16="http://schemas.microsoft.com/office/drawing/2014/main" id="{7877B491-8BBC-9132-B38D-F014E48F3882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935581" y="1735175"/>
            <a:ext cx="0" cy="195226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5f0d2f4fb769479eb62a76691708affe_Connector1">
            <a:extLst>
              <a:ext uri="{FF2B5EF4-FFF2-40B4-BE49-F238E27FC236}">
                <a16:creationId xmlns:a16="http://schemas.microsoft.com/office/drawing/2014/main" id="{5892E3D8-56BA-51F7-35A3-BFC4414AF89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820678" y="1682012"/>
            <a:ext cx="0" cy="2483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M_0767eb6d967b496fad9cbff4e5e67f07_Connector1">
            <a:extLst>
              <a:ext uri="{FF2B5EF4-FFF2-40B4-BE49-F238E27FC236}">
                <a16:creationId xmlns:a16="http://schemas.microsoft.com/office/drawing/2014/main" id="{B89DC4DD-5F1C-7D87-984E-8CF4CACAF7B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011383" y="1699732"/>
            <a:ext cx="0" cy="23066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TLSHAPE_SL_a3f898154e9c41a5a1d73e3c0239ce69_HeaderRectangle">
            <a:extLst>
              <a:ext uri="{FF2B5EF4-FFF2-40B4-BE49-F238E27FC236}">
                <a16:creationId xmlns:a16="http://schemas.microsoft.com/office/drawing/2014/main" id="{FC18F25B-02ED-21F2-EBF1-15D0C18FD18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937000"/>
            <a:ext cx="901700" cy="22161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3542961-8248-0F22-DF0F-2DB0E4D9523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92200" y="1955800"/>
            <a:ext cx="10261600" cy="254000"/>
          </a:xfrm>
          <a:prstGeom prst="roundRect">
            <a:avLst/>
          </a:prstGeom>
          <a:solidFill>
            <a:srgbClr val="C2E0D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_a1c16e63210b4130951cb1fdd21586ee_HeaderRectangle">
            <a:extLst>
              <a:ext uri="{FF2B5EF4-FFF2-40B4-BE49-F238E27FC236}">
                <a16:creationId xmlns:a16="http://schemas.microsoft.com/office/drawing/2014/main" id="{26CA3DD9-91E5-EDC3-730D-6462C35CD92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336800"/>
            <a:ext cx="901700" cy="15621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7e77ddf815124da68017d062784eaa47_Shape">
            <a:extLst>
              <a:ext uri="{FF2B5EF4-FFF2-40B4-BE49-F238E27FC236}">
                <a16:creationId xmlns:a16="http://schemas.microsoft.com/office/drawing/2014/main" id="{A4CF779A-DABC-9C3C-833D-84E5BB91E1A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091801" y="2520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M_f5784c1b7e434641887b20f4099b4aba_Shape">
            <a:extLst>
              <a:ext uri="{FF2B5EF4-FFF2-40B4-BE49-F238E27FC236}">
                <a16:creationId xmlns:a16="http://schemas.microsoft.com/office/drawing/2014/main" id="{1C1B5650-5A7A-8072-855B-878816231ED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674411" y="3028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217290cdb2a547179cdcbce5b062d85c_Shape">
            <a:extLst>
              <a:ext uri="{FF2B5EF4-FFF2-40B4-BE49-F238E27FC236}">
                <a16:creationId xmlns:a16="http://schemas.microsoft.com/office/drawing/2014/main" id="{ECC35A88-4C80-296E-3938-1E08C0F6308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30503" y="3536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b583d8c5aec24e55b70ba52c099b66ec_Shape">
            <a:extLst>
              <a:ext uri="{FF2B5EF4-FFF2-40B4-BE49-F238E27FC236}">
                <a16:creationId xmlns:a16="http://schemas.microsoft.com/office/drawing/2014/main" id="{491697C8-F52C-B2EA-B4C5-7BAE46B4D05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7798294" y="3028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fcb28da2933842d996ef5fad89a7630c_Shape">
            <a:extLst>
              <a:ext uri="{FF2B5EF4-FFF2-40B4-BE49-F238E27FC236}">
                <a16:creationId xmlns:a16="http://schemas.microsoft.com/office/drawing/2014/main" id="{BF8CAF8C-F2CB-7A14-7FCC-82D5FBBF9D3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371545" y="2520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68e09aadb0f449418d17a1e989106225_Shape">
            <a:extLst>
              <a:ext uri="{FF2B5EF4-FFF2-40B4-BE49-F238E27FC236}">
                <a16:creationId xmlns:a16="http://schemas.microsoft.com/office/drawing/2014/main" id="{6E1642DB-A396-E506-40B4-2C00150A8B4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37270" y="3028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977fd53889bb4581bfe6eee14e751e20_Shape">
            <a:extLst>
              <a:ext uri="{FF2B5EF4-FFF2-40B4-BE49-F238E27FC236}">
                <a16:creationId xmlns:a16="http://schemas.microsoft.com/office/drawing/2014/main" id="{B4B5E182-5565-1C8A-B4BF-DB5F00D54F2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45006" y="2520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87894e99d08c445bad59ec1d16299d02_Shape">
            <a:extLst>
              <a:ext uri="{FF2B5EF4-FFF2-40B4-BE49-F238E27FC236}">
                <a16:creationId xmlns:a16="http://schemas.microsoft.com/office/drawing/2014/main" id="{57A99893-5011-24C3-5214-31B98A20564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007064" y="3028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M_ad9156f9c8f04259a7c1e70ee80ee242_Shape">
            <a:extLst>
              <a:ext uri="{FF2B5EF4-FFF2-40B4-BE49-F238E27FC236}">
                <a16:creationId xmlns:a16="http://schemas.microsoft.com/office/drawing/2014/main" id="{61891E9F-86AE-3108-4D99-27D2F8B03BF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116254" y="3536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d39ef8959aad46ee836f99c19c127082_Shape">
            <a:extLst>
              <a:ext uri="{FF2B5EF4-FFF2-40B4-BE49-F238E27FC236}">
                <a16:creationId xmlns:a16="http://schemas.microsoft.com/office/drawing/2014/main" id="{87829D9D-252D-1367-1F2D-9EE0FE5AB901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645828" y="2520950"/>
            <a:ext cx="152400" cy="177800"/>
          </a:xfrm>
          <a:prstGeom prst="star8">
            <a:avLst/>
          </a:prstGeom>
          <a:solidFill>
            <a:schemeClr val="accent1"/>
          </a:solidFill>
          <a:ln w="12700" cap="flat" cmpd="sng" algn="ctr">
            <a:solidFill>
              <a:srgbClr val="F2C7AE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M_a174452149ee45de8e782c4c720b8d03_Shape">
            <a:extLst>
              <a:ext uri="{FF2B5EF4-FFF2-40B4-BE49-F238E27FC236}">
                <a16:creationId xmlns:a16="http://schemas.microsoft.com/office/drawing/2014/main" id="{0B24D115-42A4-FA4C-C057-E74C8FB4D78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92075" y="40322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M_05fedecf2e8642dfbbb75d51ea32e8c1_Shape">
            <a:extLst>
              <a:ext uri="{FF2B5EF4-FFF2-40B4-BE49-F238E27FC236}">
                <a16:creationId xmlns:a16="http://schemas.microsoft.com/office/drawing/2014/main" id="{279D180E-0BA3-3650-3B81-062744606E4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784381" y="40322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90478f6232d941d6bcdc6fd88716125c_Shape">
            <a:extLst>
              <a:ext uri="{FF2B5EF4-FFF2-40B4-BE49-F238E27FC236}">
                <a16:creationId xmlns:a16="http://schemas.microsoft.com/office/drawing/2014/main" id="{8CC53FF5-1C97-F50C-726F-9520DA15D9A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926329" y="45212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eebef4f09caf475eab0b71bbfbd6c08e_Shape">
            <a:extLst>
              <a:ext uri="{FF2B5EF4-FFF2-40B4-BE49-F238E27FC236}">
                <a16:creationId xmlns:a16="http://schemas.microsoft.com/office/drawing/2014/main" id="{6A1D4CF2-86E3-A0A8-12DD-3B7D3348886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998863" y="5245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M_37eb2f0fcfbd459e8f3f6f5da0d1b85f_Shape">
            <a:extLst>
              <a:ext uri="{FF2B5EF4-FFF2-40B4-BE49-F238E27FC236}">
                <a16:creationId xmlns:a16="http://schemas.microsoft.com/office/drawing/2014/main" id="{AAF37C43-16F7-92CC-4CE5-8786FA33B5F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283538" y="57340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M_140d18ba055d497f8498337caffd208a_Shape">
            <a:extLst>
              <a:ext uri="{FF2B5EF4-FFF2-40B4-BE49-F238E27FC236}">
                <a16:creationId xmlns:a16="http://schemas.microsoft.com/office/drawing/2014/main" id="{683D13DC-8F7F-02E8-CDA9-C033CCA7905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397282" y="5245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M_3afe686e89ac49a384b66d9bbfdcfdbf_Shape">
            <a:extLst>
              <a:ext uri="{FF2B5EF4-FFF2-40B4-BE49-F238E27FC236}">
                <a16:creationId xmlns:a16="http://schemas.microsoft.com/office/drawing/2014/main" id="{12A6F55B-5B92-FFC3-E108-97DD4662968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847177" y="45212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M_360bbdcee45c4d22ab5a883573de444c_Shape">
            <a:extLst>
              <a:ext uri="{FF2B5EF4-FFF2-40B4-BE49-F238E27FC236}">
                <a16:creationId xmlns:a16="http://schemas.microsoft.com/office/drawing/2014/main" id="{5EA2C5BB-7975-3582-26C8-2AC8594129B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900086" y="52451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 algn="ctr">
            <a:solidFill>
              <a:srgbClr val="EFDCE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M_d3eefc508e5f4dffbbd3fc59ec19a9ae_Shape">
            <a:extLst>
              <a:ext uri="{FF2B5EF4-FFF2-40B4-BE49-F238E27FC236}">
                <a16:creationId xmlns:a16="http://schemas.microsoft.com/office/drawing/2014/main" id="{DB168420-B506-5DDA-1F0E-FF950E97A90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1013956" y="403225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ln>
            <a:solidFill>
              <a:srgbClr val="EFDC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_a1c16e63210b4130951cb1fdd21586ee_Header">
            <a:extLst>
              <a:ext uri="{FF2B5EF4-FFF2-40B4-BE49-F238E27FC236}">
                <a16:creationId xmlns:a16="http://schemas.microsoft.com/office/drawing/2014/main" id="{B184721B-A285-3C05-5328-82DB073AECB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3030220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Albums</a:t>
            </a:r>
          </a:p>
        </p:txBody>
      </p:sp>
      <p:sp>
        <p:nvSpPr>
          <p:cNvPr id="62" name="OTLSHAPE_SL_a3f898154e9c41a5a1d73e3c0239ce69_Header">
            <a:extLst>
              <a:ext uri="{FF2B5EF4-FFF2-40B4-BE49-F238E27FC236}">
                <a16:creationId xmlns:a16="http://schemas.microsoft.com/office/drawing/2014/main" id="{EB766E1B-E647-3C00-DD82-23CF9E5DAEDD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4957445"/>
            <a:ext cx="901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Arial Black" panose="020B0A04020102020204" pitchFamily="34" charset="0"/>
              </a:rPr>
              <a:t>Awards</a:t>
            </a:r>
          </a:p>
        </p:txBody>
      </p:sp>
      <p:sp>
        <p:nvSpPr>
          <p:cNvPr id="109" name="OTLSHAPE_SLM_a174452149ee45de8e782c4c720b8d03_Date">
            <a:extLst>
              <a:ext uri="{FF2B5EF4-FFF2-40B4-BE49-F238E27FC236}">
                <a16:creationId xmlns:a16="http://schemas.microsoft.com/office/drawing/2014/main" id="{60C08881-A5FB-D0D7-2D70-693CDD74569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27051" y="42672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112" name="OTLSHAPE_SLM_05fedecf2e8642dfbbb75d51ea32e8c1_Date">
            <a:extLst>
              <a:ext uri="{FF2B5EF4-FFF2-40B4-BE49-F238E27FC236}">
                <a16:creationId xmlns:a16="http://schemas.microsoft.com/office/drawing/2014/main" id="{BFED02E4-967D-6448-3909-888ED068DCE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719357" y="42672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5" name="OTLSHAPE_SLM_90478f6232d941d6bcdc6fd88716125c_Date">
            <a:extLst>
              <a:ext uri="{FF2B5EF4-FFF2-40B4-BE49-F238E27FC236}">
                <a16:creationId xmlns:a16="http://schemas.microsoft.com/office/drawing/2014/main" id="{4BB78BED-AD64-9041-739F-D3305E1FD16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861305" y="47561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118" name="OTLSHAPE_SLM_eebef4f09caf475eab0b71bbfbd6c08e_Date">
            <a:extLst>
              <a:ext uri="{FF2B5EF4-FFF2-40B4-BE49-F238E27FC236}">
                <a16:creationId xmlns:a16="http://schemas.microsoft.com/office/drawing/2014/main" id="{3D2D1726-6233-6240-851D-3851FEF464DE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933839" y="5480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124" name="OTLSHAPE_SLM_37eb2f0fcfbd459e8f3f6f5da0d1b85f_Date">
            <a:extLst>
              <a:ext uri="{FF2B5EF4-FFF2-40B4-BE49-F238E27FC236}">
                <a16:creationId xmlns:a16="http://schemas.microsoft.com/office/drawing/2014/main" id="{F9CE8A8F-52FB-CC84-5DAE-B45B37F3578B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223213" y="59690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26" dirty="0">
                <a:solidFill>
                  <a:schemeClr val="accent3"/>
                </a:solidFill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127" name="OTLSHAPE_SLM_140d18ba055d497f8498337caffd208a_Date">
            <a:extLst>
              <a:ext uri="{FF2B5EF4-FFF2-40B4-BE49-F238E27FC236}">
                <a16:creationId xmlns:a16="http://schemas.microsoft.com/office/drawing/2014/main" id="{5270A9FE-1CF1-969E-59E7-D11DA66AB150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332258" y="54229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133" name="OTLSHAPE_SLM_3afe686e89ac49a384b66d9bbfdcfdbf_Date">
            <a:extLst>
              <a:ext uri="{FF2B5EF4-FFF2-40B4-BE49-F238E27FC236}">
                <a16:creationId xmlns:a16="http://schemas.microsoft.com/office/drawing/2014/main" id="{381881AF-2384-9AD4-CDD2-6C30C3F86DB6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782153" y="47561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76" name="OTLSHAPE_SLM_f5784c1b7e434641887b20f4099b4aba_Date">
            <a:extLst>
              <a:ext uri="{FF2B5EF4-FFF2-40B4-BE49-F238E27FC236}">
                <a16:creationId xmlns:a16="http://schemas.microsoft.com/office/drawing/2014/main" id="{F61E82BC-4CF7-7D1E-CC2A-A1061D4E488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609387" y="3206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2008</a:t>
            </a:r>
          </a:p>
        </p:txBody>
      </p:sp>
      <p:sp>
        <p:nvSpPr>
          <p:cNvPr id="79" name="OTLSHAPE_SLM_217290cdb2a547179cdcbce5b062d85c_Date">
            <a:extLst>
              <a:ext uri="{FF2B5EF4-FFF2-40B4-BE49-F238E27FC236}">
                <a16:creationId xmlns:a16="http://schemas.microsoft.com/office/drawing/2014/main" id="{F60F62C7-D88A-D541-0593-F81B537F0D5B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165479" y="3714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82" name="OTLSHAPE_SLM_b583d8c5aec24e55b70ba52c099b66ec_Date">
            <a:extLst>
              <a:ext uri="{FF2B5EF4-FFF2-40B4-BE49-F238E27FC236}">
                <a16:creationId xmlns:a16="http://schemas.microsoft.com/office/drawing/2014/main" id="{C97BE60C-2F7D-1C80-8A1C-09E866634E59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733270" y="3206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</a:p>
        </p:txBody>
      </p:sp>
      <p:sp>
        <p:nvSpPr>
          <p:cNvPr id="85" name="OTLSHAPE_SLM_fcb28da2933842d996ef5fad89a7630c_Date">
            <a:extLst>
              <a:ext uri="{FF2B5EF4-FFF2-40B4-BE49-F238E27FC236}">
                <a16:creationId xmlns:a16="http://schemas.microsoft.com/office/drawing/2014/main" id="{A9CB335D-3455-146A-1024-567C6AFC66C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306520" y="2698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2014</a:t>
            </a:r>
          </a:p>
        </p:txBody>
      </p:sp>
      <p:sp>
        <p:nvSpPr>
          <p:cNvPr id="88" name="OTLSHAPE_SLM_68e09aadb0f449418d17a1e989106225_Date">
            <a:extLst>
              <a:ext uri="{FF2B5EF4-FFF2-40B4-BE49-F238E27FC236}">
                <a16:creationId xmlns:a16="http://schemas.microsoft.com/office/drawing/2014/main" id="{7395B68F-1FD7-B968-C7BE-5793A6D3089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172246" y="3206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2017</a:t>
            </a:r>
          </a:p>
        </p:txBody>
      </p:sp>
      <p:sp>
        <p:nvSpPr>
          <p:cNvPr id="91" name="OTLSHAPE_SLM_977fd53889bb4581bfe6eee14e751e20_Date">
            <a:extLst>
              <a:ext uri="{FF2B5EF4-FFF2-40B4-BE49-F238E27FC236}">
                <a16:creationId xmlns:a16="http://schemas.microsoft.com/office/drawing/2014/main" id="{41D3827F-DF5D-5972-9995-D66107F3945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679982" y="2698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94" name="OTLSHAPE_SLM_87894e99d08c445bad59ec1d16299d02_Date">
            <a:extLst>
              <a:ext uri="{FF2B5EF4-FFF2-40B4-BE49-F238E27FC236}">
                <a16:creationId xmlns:a16="http://schemas.microsoft.com/office/drawing/2014/main" id="{3891FD74-5264-9047-0F38-56D9AFF3CA3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9942040" y="3206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97" name="OTLSHAPE_SLM_ad9156f9c8f04259a7c1e70ee80ee242_Date">
            <a:extLst>
              <a:ext uri="{FF2B5EF4-FFF2-40B4-BE49-F238E27FC236}">
                <a16:creationId xmlns:a16="http://schemas.microsoft.com/office/drawing/2014/main" id="{20473C00-A2E3-0AC3-6DD1-8CA165AF12B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051230" y="3714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100" name="OTLSHAPE_SLM_d39ef8959aad46ee836f99c19c127082_Date">
            <a:extLst>
              <a:ext uri="{FF2B5EF4-FFF2-40B4-BE49-F238E27FC236}">
                <a16:creationId xmlns:a16="http://schemas.microsoft.com/office/drawing/2014/main" id="{91A333D4-431B-9F0B-6E5B-7CFC09ED145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0580804" y="2698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73" name="OTLSHAPE_SLM_7e77ddf815124da68017d062784eaa47_Date">
            <a:extLst>
              <a:ext uri="{FF2B5EF4-FFF2-40B4-BE49-F238E27FC236}">
                <a16:creationId xmlns:a16="http://schemas.microsoft.com/office/drawing/2014/main" id="{2321F504-8873-0C9C-AFAA-C0E58BEC012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026777" y="26987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91FD0E32-542A-9C6C-ACB4-90255C2F9D5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155700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 dirty="0">
                <a:solidFill>
                  <a:schemeClr val="dk1"/>
                </a:solidFill>
                <a:latin typeface="Arial" panose="020B0604020202020204" pitchFamily="34" charset="0"/>
              </a:rPr>
              <a:t>1989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523D277-B7B0-B6D2-B7ED-76F512EB91EA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009726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1992</a:t>
            </a:r>
            <a:endParaRPr lang="en-US" sz="1100" b="1" spc="-22" dirty="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68563FE7-B2CE-577F-3FB6-FA02E0118FA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864533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95CC9228-A002-D07C-826D-226B1E2515F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19339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1998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367F75D5-92DC-5ABE-7A94-371BDCD62166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574145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87FC6F20-7E2C-6CB6-E0F8-82CC438C7A7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428171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2004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8B8E70BF-4552-306E-5094-CEF855C4EC1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282977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2007</a:t>
            </a:r>
          </a:p>
        </p:txBody>
      </p:sp>
      <p:sp>
        <p:nvSpPr>
          <p:cNvPr id="74" name="OTLSHAPE_SLM_7e77ddf815124da68017d062784eaa47_Title">
            <a:extLst>
              <a:ext uri="{FF2B5EF4-FFF2-40B4-BE49-F238E27FC236}">
                <a16:creationId xmlns:a16="http://schemas.microsoft.com/office/drawing/2014/main" id="{8CF433FC-D4F9-DEE6-D83D-FD66260DB09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749388" y="2374900"/>
            <a:ext cx="85652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“Taylor Swift”</a:t>
            </a:r>
          </a:p>
        </p:txBody>
      </p:sp>
      <p:sp>
        <p:nvSpPr>
          <p:cNvPr id="77" name="OTLSHAPE_SLM_f5784c1b7e434641887b20f4099b4aba_Title">
            <a:extLst>
              <a:ext uri="{FF2B5EF4-FFF2-40B4-BE49-F238E27FC236}">
                <a16:creationId xmlns:a16="http://schemas.microsoft.com/office/drawing/2014/main" id="{FEC1EB98-53E7-6657-0522-3774541EDD6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411817" y="2882900"/>
            <a:ext cx="685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Arial" panose="020B0604020202020204" pitchFamily="34" charset="0"/>
              </a:rPr>
              <a:t>“Fearless” </a:t>
            </a:r>
          </a:p>
        </p:txBody>
      </p:sp>
      <p:sp>
        <p:nvSpPr>
          <p:cNvPr id="80" name="OTLSHAPE_SLM_217290cdb2a547179cdcbce5b062d85c_Title">
            <a:extLst>
              <a:ext uri="{FF2B5EF4-FFF2-40B4-BE49-F238E27FC236}">
                <a16:creationId xmlns:a16="http://schemas.microsoft.com/office/drawing/2014/main" id="{2C8F7125-9A8C-276B-9268-2C452BD84AD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900303" y="3390900"/>
            <a:ext cx="812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2" dirty="0">
                <a:solidFill>
                  <a:schemeClr val="lt1"/>
                </a:solidFill>
                <a:latin typeface="Arial" panose="020B0604020202020204" pitchFamily="34" charset="0"/>
              </a:rPr>
              <a:t>“Speak Now” </a:t>
            </a:r>
          </a:p>
        </p:txBody>
      </p:sp>
      <p:sp>
        <p:nvSpPr>
          <p:cNvPr id="83" name="OTLSHAPE_SLM_b583d8c5aec24e55b70ba52c099b66ec_Title">
            <a:extLst>
              <a:ext uri="{FF2B5EF4-FFF2-40B4-BE49-F238E27FC236}">
                <a16:creationId xmlns:a16="http://schemas.microsoft.com/office/drawing/2014/main" id="{D4A7DAC2-8E57-A67C-368D-D9B66F2CDCD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691021" y="2882900"/>
            <a:ext cx="368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4" dirty="0">
                <a:solidFill>
                  <a:schemeClr val="lt1"/>
                </a:solidFill>
                <a:latin typeface="Arial" panose="020B0604020202020204" pitchFamily="34" charset="0"/>
              </a:rPr>
              <a:t>“Red”</a:t>
            </a:r>
          </a:p>
        </p:txBody>
      </p:sp>
      <p:sp>
        <p:nvSpPr>
          <p:cNvPr id="86" name="OTLSHAPE_SLM_fcb28da2933842d996ef5fad89a7630c_Title">
            <a:extLst>
              <a:ext uri="{FF2B5EF4-FFF2-40B4-BE49-F238E27FC236}">
                <a16:creationId xmlns:a16="http://schemas.microsoft.com/office/drawing/2014/main" id="{7E1EBBE0-0C5F-E9F8-2227-DA8BA0215E9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243020" y="2374900"/>
            <a:ext cx="41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“1989”</a:t>
            </a:r>
          </a:p>
        </p:txBody>
      </p:sp>
      <p:sp>
        <p:nvSpPr>
          <p:cNvPr id="89" name="OTLSHAPE_SLM_68e09aadb0f449418d17a1e989106225_Title">
            <a:extLst>
              <a:ext uri="{FF2B5EF4-FFF2-40B4-BE49-F238E27FC236}">
                <a16:creationId xmlns:a16="http://schemas.microsoft.com/office/drawing/2014/main" id="{82951627-EE77-9FA5-2B45-2F67DB44530E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913420" y="2882900"/>
            <a:ext cx="800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0" dirty="0">
                <a:solidFill>
                  <a:schemeClr val="lt1"/>
                </a:solidFill>
                <a:latin typeface="Arial" panose="020B0604020202020204" pitchFamily="34" charset="0"/>
              </a:rPr>
              <a:t>“Reputation” </a:t>
            </a:r>
          </a:p>
        </p:txBody>
      </p:sp>
      <p:sp>
        <p:nvSpPr>
          <p:cNvPr id="92" name="OTLSHAPE_SLM_977fd53889bb4581bfe6eee14e751e20_Title">
            <a:extLst>
              <a:ext uri="{FF2B5EF4-FFF2-40B4-BE49-F238E27FC236}">
                <a16:creationId xmlns:a16="http://schemas.microsoft.com/office/drawing/2014/main" id="{DDF9FAA0-C72F-4D42-1AD7-665EAB0B9C0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584796" y="2374900"/>
            <a:ext cx="487933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0" dirty="0">
                <a:solidFill>
                  <a:schemeClr val="lt1"/>
                </a:solidFill>
                <a:latin typeface="Arial" panose="020B0604020202020204" pitchFamily="34" charset="0"/>
              </a:rPr>
              <a:t>“Lover”</a:t>
            </a:r>
          </a:p>
        </p:txBody>
      </p:sp>
      <p:sp>
        <p:nvSpPr>
          <p:cNvPr id="95" name="OTLSHAPE_SLM_87894e99d08c445bad59ec1d16299d02_Title">
            <a:extLst>
              <a:ext uri="{FF2B5EF4-FFF2-40B4-BE49-F238E27FC236}">
                <a16:creationId xmlns:a16="http://schemas.microsoft.com/office/drawing/2014/main" id="{04E2DFFE-4FB2-5972-EA80-3F273ED7B82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772790" y="2882900"/>
            <a:ext cx="622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“Folklore”</a:t>
            </a:r>
          </a:p>
        </p:txBody>
      </p:sp>
      <p:sp>
        <p:nvSpPr>
          <p:cNvPr id="98" name="OTLSHAPE_SLM_ad9156f9c8f04259a7c1e70ee80ee242_Title">
            <a:extLst>
              <a:ext uri="{FF2B5EF4-FFF2-40B4-BE49-F238E27FC236}">
                <a16:creationId xmlns:a16="http://schemas.microsoft.com/office/drawing/2014/main" id="{DC893031-5262-858E-5264-0AC7C56680C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836028" y="3390900"/>
            <a:ext cx="711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Arial" panose="020B0604020202020204" pitchFamily="34" charset="0"/>
              </a:rPr>
              <a:t>“Evermore”</a:t>
            </a:r>
          </a:p>
        </p:txBody>
      </p:sp>
      <p:sp>
        <p:nvSpPr>
          <p:cNvPr id="101" name="OTLSHAPE_SLM_d39ef8959aad46ee836f99c19c127082_Title">
            <a:extLst>
              <a:ext uri="{FF2B5EF4-FFF2-40B4-BE49-F238E27FC236}">
                <a16:creationId xmlns:a16="http://schemas.microsoft.com/office/drawing/2014/main" id="{EF4B31A6-01FC-4F88-18C8-EFFC8C53653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0358724" y="2374900"/>
            <a:ext cx="736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8" dirty="0">
                <a:solidFill>
                  <a:schemeClr val="lt1"/>
                </a:solidFill>
                <a:latin typeface="Arial" panose="020B0604020202020204" pitchFamily="34" charset="0"/>
              </a:rPr>
              <a:t>“Midnights”</a:t>
            </a:r>
          </a:p>
        </p:txBody>
      </p:sp>
      <p:sp>
        <p:nvSpPr>
          <p:cNvPr id="110" name="OTLSHAPE_SLM_a174452149ee45de8e782c4c720b8d03_Title">
            <a:extLst>
              <a:ext uri="{FF2B5EF4-FFF2-40B4-BE49-F238E27FC236}">
                <a16:creationId xmlns:a16="http://schemas.microsoft.com/office/drawing/2014/main" id="{D2CC0AA8-61F6-9406-F6EC-8F7BCF1C1A8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372223" y="3975100"/>
            <a:ext cx="977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Best New Artist Horizon Award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13" name="OTLSHAPE_SLM_05fedecf2e8642dfbbb75d51ea32e8c1_Title">
            <a:extLst>
              <a:ext uri="{FF2B5EF4-FFF2-40B4-BE49-F238E27FC236}">
                <a16:creationId xmlns:a16="http://schemas.microsoft.com/office/drawing/2014/main" id="{20F81311-5CD8-F6F2-E040-C2180A03279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987581" y="3975100"/>
            <a:ext cx="1409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ACM Award - Album of the Year (“Fearless”)</a:t>
            </a:r>
          </a:p>
        </p:txBody>
      </p:sp>
      <p:sp>
        <p:nvSpPr>
          <p:cNvPr id="116" name="OTLSHAPE_SLM_90478f6232d941d6bcdc6fd88716125c_Title">
            <a:extLst>
              <a:ext uri="{FF2B5EF4-FFF2-40B4-BE49-F238E27FC236}">
                <a16:creationId xmlns:a16="http://schemas.microsoft.com/office/drawing/2014/main" id="{00342B09-46A4-3F37-1476-864EC602EAC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758352" y="4464050"/>
            <a:ext cx="1117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VMA Award - Best Female Video</a:t>
            </a:r>
          </a:p>
        </p:txBody>
      </p:sp>
      <p:sp>
        <p:nvSpPr>
          <p:cNvPr id="119" name="OTLSHAPE_SLM_eebef4f09caf475eab0b71bbfbd6c08e_Title">
            <a:extLst>
              <a:ext uri="{FF2B5EF4-FFF2-40B4-BE49-F238E27FC236}">
                <a16:creationId xmlns:a16="http://schemas.microsoft.com/office/drawing/2014/main" id="{580A42CA-746B-588C-09BE-397AF223EF9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386344" y="5187950"/>
            <a:ext cx="15621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4 Grammys, including for Album of the Year</a:t>
            </a:r>
          </a:p>
        </p:txBody>
      </p:sp>
      <p:sp>
        <p:nvSpPr>
          <p:cNvPr id="125" name="OTLSHAPE_SLM_37eb2f0fcfbd459e8f3f6f5da0d1b85f_Title">
            <a:extLst>
              <a:ext uri="{FF2B5EF4-FFF2-40B4-BE49-F238E27FC236}">
                <a16:creationId xmlns:a16="http://schemas.microsoft.com/office/drawing/2014/main" id="{EDF23333-9F25-C69F-B7A8-F4028AEA24B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148455" y="5676900"/>
            <a:ext cx="1092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Entertainer of the Year CMA Award</a:t>
            </a:r>
          </a:p>
        </p:txBody>
      </p:sp>
      <p:sp>
        <p:nvSpPr>
          <p:cNvPr id="128" name="OTLSHAPE_SLM_140d18ba055d497f8498337caffd208a_Title">
            <a:extLst>
              <a:ext uri="{FF2B5EF4-FFF2-40B4-BE49-F238E27FC236}">
                <a16:creationId xmlns:a16="http://schemas.microsoft.com/office/drawing/2014/main" id="{3723DD39-E796-95D8-4802-584941F222E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869068" y="4953000"/>
            <a:ext cx="1219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(“1989”)</a:t>
            </a:r>
            <a:endParaRPr lang="en-US" sz="1000" b="1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34" name="OTLSHAPE_SLM_3afe686e89ac49a384b66d9bbfdcfdbf_Title">
            <a:extLst>
              <a:ext uri="{FF2B5EF4-FFF2-40B4-BE49-F238E27FC236}">
                <a16:creationId xmlns:a16="http://schemas.microsoft.com/office/drawing/2014/main" id="{85812C1F-DADA-869D-14B0-6E742CEBE22A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563800" y="4464050"/>
            <a:ext cx="12446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(“Folklore”)</a:t>
            </a:r>
            <a:endParaRPr lang="en-US" sz="1000" b="1" spc="-6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47" name="OTLSHAPE_SLM_360bbdcee45c4d22ab5a883573de444c_Date">
            <a:extLst>
              <a:ext uri="{FF2B5EF4-FFF2-40B4-BE49-F238E27FC236}">
                <a16:creationId xmlns:a16="http://schemas.microsoft.com/office/drawing/2014/main" id="{6261DFEB-3C33-CDB6-4E2F-49AB0A58146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835062" y="548005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48" name="OTLSHAPE_SLM_360bbdcee45c4d22ab5a883573de444c_Title">
            <a:extLst>
              <a:ext uri="{FF2B5EF4-FFF2-40B4-BE49-F238E27FC236}">
                <a16:creationId xmlns:a16="http://schemas.microsoft.com/office/drawing/2014/main" id="{AEEEDFFF-6F70-4D29-B764-06073E0CFFF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002450" y="5187950"/>
            <a:ext cx="850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10">
                <a:solidFill>
                  <a:schemeClr val="lt1"/>
                </a:solidFill>
                <a:latin typeface="Arial" panose="020B0604020202020204" pitchFamily="34" charset="0"/>
              </a:rPr>
              <a:t>9 MTV Video Music Awards</a:t>
            </a:r>
            <a:endParaRPr lang="en-US" sz="1000" b="1" spc="-1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50" name="OTLSHAPE_TB_00000000000000000000000000000000_TimescaleInterval8">
            <a:extLst>
              <a:ext uri="{FF2B5EF4-FFF2-40B4-BE49-F238E27FC236}">
                <a16:creationId xmlns:a16="http://schemas.microsoft.com/office/drawing/2014/main" id="{09BC83D2-E23E-D9BD-589A-099521F80EE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137784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2010</a:t>
            </a:r>
          </a:p>
        </p:txBody>
      </p:sp>
      <p:sp>
        <p:nvSpPr>
          <p:cNvPr id="252" name="OTLSHAPE_TB_00000000000000000000000000000000_TimescaleInterval9">
            <a:extLst>
              <a:ext uri="{FF2B5EF4-FFF2-40B4-BE49-F238E27FC236}">
                <a16:creationId xmlns:a16="http://schemas.microsoft.com/office/drawing/2014/main" id="{7494CFEA-1D72-26B2-2E63-772ED07F894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992590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254" name="OTLSHAPE_TB_00000000000000000000000000000000_TimescaleInterval10">
            <a:extLst>
              <a:ext uri="{FF2B5EF4-FFF2-40B4-BE49-F238E27FC236}">
                <a16:creationId xmlns:a16="http://schemas.microsoft.com/office/drawing/2014/main" id="{E206184A-D421-8342-0CED-252A8837837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846616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2016</a:t>
            </a:r>
          </a:p>
        </p:txBody>
      </p:sp>
      <p:sp>
        <p:nvSpPr>
          <p:cNvPr id="32" name="OTLSHAPE_TB_00000000000000000000000000000000_TimescaleInterval11">
            <a:extLst>
              <a:ext uri="{FF2B5EF4-FFF2-40B4-BE49-F238E27FC236}">
                <a16:creationId xmlns:a16="http://schemas.microsoft.com/office/drawing/2014/main" id="{0CA303D5-0975-CE64-1458-1FCB69401D4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701423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6" name="OTLSHAPE_TB_00000000000000000000000000000000_TimescaleInterval12">
            <a:extLst>
              <a:ext uri="{FF2B5EF4-FFF2-40B4-BE49-F238E27FC236}">
                <a16:creationId xmlns:a16="http://schemas.microsoft.com/office/drawing/2014/main" id="{9998B516-131D-7564-1F73-F75D658B022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556229" y="2002473"/>
            <a:ext cx="314189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b="1" spc="-22">
                <a:solidFill>
                  <a:schemeClr val="dk1"/>
                </a:solidFill>
                <a:latin typeface="Arial" panose="020B0604020202020204" pitchFamily="34" charset="0"/>
              </a:rPr>
              <a:t>2022</a:t>
            </a:r>
          </a:p>
        </p:txBody>
      </p:sp>
      <p:sp>
        <p:nvSpPr>
          <p:cNvPr id="64" name="OTLSHAPE_SLM_d3eefc508e5f4dffbbd3fc59ec19a9ae_Title">
            <a:extLst>
              <a:ext uri="{FF2B5EF4-FFF2-40B4-BE49-F238E27FC236}">
                <a16:creationId xmlns:a16="http://schemas.microsoft.com/office/drawing/2014/main" id="{0A7F2335-0E53-C5D4-B849-091C2E70841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624915" y="3975100"/>
            <a:ext cx="1346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Arial" panose="020B0604020202020204" pitchFamily="34" charset="0"/>
              </a:rPr>
              <a:t>Grammy - Album of the Year (“Midnights”)</a:t>
            </a:r>
            <a:endParaRPr lang="en-US" sz="1000" b="1" spc="-6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65" name="OTLSHAPE_SLM_d3eefc508e5f4dffbbd3fc59ec19a9ae_Date">
            <a:extLst>
              <a:ext uri="{FF2B5EF4-FFF2-40B4-BE49-F238E27FC236}">
                <a16:creationId xmlns:a16="http://schemas.microsoft.com/office/drawing/2014/main" id="{96975772-32BE-4C25-CE8B-F9BF6A3FD6C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948932" y="426720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2024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37EA0A20-ECC4-3AEA-7310-7617F79AA06C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1946226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F675BA98-3479-8906-3318-670FED6C6754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2801033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EEB1FD96-9A5D-FB09-B27D-C53F9FE1626D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3655839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1EB3FA8A-11EB-8ADA-DB53-A20895ABC8E5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4510645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0772B5ED-0141-8627-F40B-F04465E5E081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5364671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0F529FA4-966C-DAC4-6D5F-5FB3757CE894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6219477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Separator7">
            <a:extLst>
              <a:ext uri="{FF2B5EF4-FFF2-40B4-BE49-F238E27FC236}">
                <a16:creationId xmlns:a16="http://schemas.microsoft.com/office/drawing/2014/main" id="{6CBAF6BB-F9A0-FB27-20C0-D2E2FC8CC1E5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7074284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TB_00000000000000000000000000000000_Separator8">
            <a:extLst>
              <a:ext uri="{FF2B5EF4-FFF2-40B4-BE49-F238E27FC236}">
                <a16:creationId xmlns:a16="http://schemas.microsoft.com/office/drawing/2014/main" id="{1057B4C7-300F-57A1-2768-14FF5A2C0BC1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7929090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TB_00000000000000000000000000000000_Separator9">
            <a:extLst>
              <a:ext uri="{FF2B5EF4-FFF2-40B4-BE49-F238E27FC236}">
                <a16:creationId xmlns:a16="http://schemas.microsoft.com/office/drawing/2014/main" id="{A26EBD52-4BFB-252B-9A3E-12D252D29BC3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8783116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B_00000000000000000000000000000000_Separator10">
            <a:extLst>
              <a:ext uri="{FF2B5EF4-FFF2-40B4-BE49-F238E27FC236}">
                <a16:creationId xmlns:a16="http://schemas.microsoft.com/office/drawing/2014/main" id="{521B4A8D-213F-7706-6333-B6421B86D1D1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9637923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11">
            <a:extLst>
              <a:ext uri="{FF2B5EF4-FFF2-40B4-BE49-F238E27FC236}">
                <a16:creationId xmlns:a16="http://schemas.microsoft.com/office/drawing/2014/main" id="{2835A845-E6F2-0DCB-01C5-FD3E6BE6943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10492729" y="19939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M_9d167702410845c8b7806125a4e8f1b9_Shape">
            <a:extLst>
              <a:ext uri="{FF2B5EF4-FFF2-40B4-BE49-F238E27FC236}">
                <a16:creationId xmlns:a16="http://schemas.microsoft.com/office/drawing/2014/main" id="{50C76B4D-2687-A758-BE54-A1CEE4EB4220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flipV="1">
            <a:off x="5859381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M_2cd9ec16efbb43709607600e796b7a9e_Shape">
            <a:extLst>
              <a:ext uri="{FF2B5EF4-FFF2-40B4-BE49-F238E27FC236}">
                <a16:creationId xmlns:a16="http://schemas.microsoft.com/office/drawing/2014/main" id="{8E0CF5E8-1FC3-2AE6-947B-6655FC46515C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flipV="1">
            <a:off x="1286636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1f2a8885f46b477dbb3bcd4072cbaeb5_Shape">
            <a:extLst>
              <a:ext uri="{FF2B5EF4-FFF2-40B4-BE49-F238E27FC236}">
                <a16:creationId xmlns:a16="http://schemas.microsoft.com/office/drawing/2014/main" id="{A809E93A-DCB7-1279-BA38-A983C607ACA4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 flipV="1">
            <a:off x="4435224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M_caf436ab5fbd40b58937e30bf5664c3d_Shape">
            <a:extLst>
              <a:ext uri="{FF2B5EF4-FFF2-40B4-BE49-F238E27FC236}">
                <a16:creationId xmlns:a16="http://schemas.microsoft.com/office/drawing/2014/main" id="{AEB0EEBD-8D20-076B-48B3-DE1FF93C9914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flipV="1">
            <a:off x="6714188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6145d9f0d9bb443f8ff9e71c934c79fd_Shape">
            <a:extLst>
              <a:ext uri="{FF2B5EF4-FFF2-40B4-BE49-F238E27FC236}">
                <a16:creationId xmlns:a16="http://schemas.microsoft.com/office/drawing/2014/main" id="{F355BD00-C851-DBE2-43E4-10566AA7D581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9847177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2aa715e2f87a4b03bf7e2dc18c7224c1_Shape">
            <a:extLst>
              <a:ext uri="{FF2B5EF4-FFF2-40B4-BE49-F238E27FC236}">
                <a16:creationId xmlns:a16="http://schemas.microsoft.com/office/drawing/2014/main" id="{5062A733-1687-4BBE-A44B-9F2904E101E9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 flipV="1">
            <a:off x="10758918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M_5f0d2f4fb769479eb62a76691708affe_Shape">
            <a:extLst>
              <a:ext uri="{FF2B5EF4-FFF2-40B4-BE49-F238E27FC236}">
                <a16:creationId xmlns:a16="http://schemas.microsoft.com/office/drawing/2014/main" id="{FB973378-ACA7-97CD-13B0-C8C4CC3EF22B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 flipV="1">
            <a:off x="7744478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M_0767eb6d967b496fad9cbff4e5e67f07_Shape">
            <a:extLst>
              <a:ext uri="{FF2B5EF4-FFF2-40B4-BE49-F238E27FC236}">
                <a16:creationId xmlns:a16="http://schemas.microsoft.com/office/drawing/2014/main" id="{A88EDA24-20E8-C1B5-6A4B-ACCE9531B49A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 flipV="1">
            <a:off x="10935183" y="1841500"/>
            <a:ext cx="152400" cy="1778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M_2cd9ec16efbb43709607600e796b7a9e_Title">
            <a:extLst>
              <a:ext uri="{FF2B5EF4-FFF2-40B4-BE49-F238E27FC236}">
                <a16:creationId xmlns:a16="http://schemas.microsoft.com/office/drawing/2014/main" id="{E1EC3D07-1F7D-8059-C55E-EEA493A52418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80774" y="1103276"/>
            <a:ext cx="1168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Arial" panose="020B0604020202020204" pitchFamily="34" charset="0"/>
              </a:rPr>
              <a:t>Taylor Alison Swift is born</a:t>
            </a:r>
          </a:p>
        </p:txBody>
      </p:sp>
      <p:sp>
        <p:nvSpPr>
          <p:cNvPr id="31" name="OTLSHAPE_M_2cd9ec16efbb43709607600e796b7a9e_Date">
            <a:extLst>
              <a:ext uri="{FF2B5EF4-FFF2-40B4-BE49-F238E27FC236}">
                <a16:creationId xmlns:a16="http://schemas.microsoft.com/office/drawing/2014/main" id="{4AEA0605-7528-2B6D-3141-A4C0198A3C3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85180" y="1395376"/>
            <a:ext cx="749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accent3"/>
                </a:solidFill>
                <a:latin typeface="Arial" panose="020B0604020202020204" pitchFamily="34" charset="0"/>
              </a:rPr>
              <a:t>Dec 13, 1989</a:t>
            </a:r>
          </a:p>
        </p:txBody>
      </p:sp>
      <p:sp>
        <p:nvSpPr>
          <p:cNvPr id="33" name="OTLSHAPE_M_1f2a8885f46b477dbb3bcd4072cbaeb5_Title">
            <a:extLst>
              <a:ext uri="{FF2B5EF4-FFF2-40B4-BE49-F238E27FC236}">
                <a16:creationId xmlns:a16="http://schemas.microsoft.com/office/drawing/2014/main" id="{8052AEDC-E159-BB0C-C99A-C52DBC5FE19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4190368" y="1200741"/>
            <a:ext cx="6477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Arial" panose="020B0604020202020204" pitchFamily="34" charset="0"/>
              </a:rPr>
              <a:t>Learns to play guitar</a:t>
            </a:r>
          </a:p>
        </p:txBody>
      </p:sp>
      <p:sp>
        <p:nvSpPr>
          <p:cNvPr id="34" name="OTLSHAPE_M_1f2a8885f46b477dbb3bcd4072cbaeb5_Date">
            <a:extLst>
              <a:ext uri="{FF2B5EF4-FFF2-40B4-BE49-F238E27FC236}">
                <a16:creationId xmlns:a16="http://schemas.microsoft.com/office/drawing/2014/main" id="{44F2A33C-B5BE-E28A-7CDF-082A5EDB624D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370200" y="1492841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2001</a:t>
            </a:r>
          </a:p>
        </p:txBody>
      </p:sp>
      <p:sp>
        <p:nvSpPr>
          <p:cNvPr id="39" name="OTLSHAPE_M_9d167702410845c8b7806125a4e8f1b9_Title">
            <a:extLst>
              <a:ext uri="{FF2B5EF4-FFF2-40B4-BE49-F238E27FC236}">
                <a16:creationId xmlns:a16="http://schemas.microsoft.com/office/drawing/2014/main" id="{DB7B2EC1-963B-59B6-F4DF-01B84DF3774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349751" y="1417674"/>
            <a:ext cx="1181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Releases 1st single</a:t>
            </a:r>
          </a:p>
        </p:txBody>
      </p:sp>
      <p:sp>
        <p:nvSpPr>
          <p:cNvPr id="40" name="OTLSHAPE_M_9d167702410845c8b7806125a4e8f1b9_Date">
            <a:extLst>
              <a:ext uri="{FF2B5EF4-FFF2-40B4-BE49-F238E27FC236}">
                <a16:creationId xmlns:a16="http://schemas.microsoft.com/office/drawing/2014/main" id="{A5BFF8FC-D53A-83CD-C601-C8CF52118CE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794357" y="1563724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2006</a:t>
            </a:r>
          </a:p>
        </p:txBody>
      </p:sp>
      <p:sp>
        <p:nvSpPr>
          <p:cNvPr id="42" name="OTLSHAPE_M_caf436ab5fbd40b58937e30bf5664c3d_Title">
            <a:extLst>
              <a:ext uri="{FF2B5EF4-FFF2-40B4-BE49-F238E27FC236}">
                <a16:creationId xmlns:a16="http://schemas.microsoft.com/office/drawing/2014/main" id="{4969DA2C-03A7-CA86-730C-1FF852C3F3F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169400" y="802020"/>
            <a:ext cx="1244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Arial" panose="020B0604020202020204" pitchFamily="34" charset="0"/>
              </a:rPr>
              <a:t>1st tour as headliner</a:t>
            </a:r>
          </a:p>
        </p:txBody>
      </p:sp>
      <p:sp>
        <p:nvSpPr>
          <p:cNvPr id="43" name="OTLSHAPE_M_caf436ab5fbd40b58937e30bf5664c3d_Date">
            <a:extLst>
              <a:ext uri="{FF2B5EF4-FFF2-40B4-BE49-F238E27FC236}">
                <a16:creationId xmlns:a16="http://schemas.microsoft.com/office/drawing/2014/main" id="{02F8EE78-C986-DF72-09B8-235DE409039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649164" y="948070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 dirty="0">
                <a:solidFill>
                  <a:schemeClr val="accent3"/>
                </a:solidFill>
                <a:latin typeface="Arial" panose="020B0604020202020204" pitchFamily="34" charset="0"/>
              </a:rPr>
              <a:t>2009</a:t>
            </a:r>
          </a:p>
        </p:txBody>
      </p:sp>
      <p:sp>
        <p:nvSpPr>
          <p:cNvPr id="48" name="OTLSHAPE_M_6145d9f0d9bb443f8ff9e71c934c79fd_Title">
            <a:extLst>
              <a:ext uri="{FF2B5EF4-FFF2-40B4-BE49-F238E27FC236}">
                <a16:creationId xmlns:a16="http://schemas.microsoft.com/office/drawing/2014/main" id="{BBA70796-9FF9-7D12-8568-613F4238CEE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312931" y="1085555"/>
            <a:ext cx="1231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 dirty="0">
                <a:solidFill>
                  <a:schemeClr val="lt1"/>
                </a:solidFill>
                <a:latin typeface="Arial" panose="020B0604020202020204" pitchFamily="34" charset="0"/>
              </a:rPr>
              <a:t>Re-recording of her early albums begins</a:t>
            </a:r>
            <a:endParaRPr lang="en-US" sz="1000" b="1" spc="-2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M_6145d9f0d9bb443f8ff9e71c934c79fd_Date">
            <a:extLst>
              <a:ext uri="{FF2B5EF4-FFF2-40B4-BE49-F238E27FC236}">
                <a16:creationId xmlns:a16="http://schemas.microsoft.com/office/drawing/2014/main" id="{0CB2908B-3A5B-BA56-94FC-1519F47DC7C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782153" y="1377655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2020</a:t>
            </a:r>
          </a:p>
        </p:txBody>
      </p:sp>
      <p:sp>
        <p:nvSpPr>
          <p:cNvPr id="54" name="OTLSHAPE_M_2aa715e2f87a4b03bf7e2dc18c7224c1_Title">
            <a:extLst>
              <a:ext uri="{FF2B5EF4-FFF2-40B4-BE49-F238E27FC236}">
                <a16:creationId xmlns:a16="http://schemas.microsoft.com/office/drawing/2014/main" id="{78427F09-5BD3-59DA-C238-4237BD35537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0425840" y="664535"/>
            <a:ext cx="8255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Arial" panose="020B0604020202020204" pitchFamily="34" charset="0"/>
              </a:rPr>
              <a:t>The Eras tour</a:t>
            </a:r>
          </a:p>
        </p:txBody>
      </p:sp>
      <p:sp>
        <p:nvSpPr>
          <p:cNvPr id="55" name="OTLSHAPE_M_2aa715e2f87a4b03bf7e2dc18c7224c1_Date">
            <a:extLst>
              <a:ext uri="{FF2B5EF4-FFF2-40B4-BE49-F238E27FC236}">
                <a16:creationId xmlns:a16="http://schemas.microsoft.com/office/drawing/2014/main" id="{7648FE69-E82D-36CC-0AE3-2ED77D7302A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0693895" y="810585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236" name="OTLSHAPE_M_5f0d2f4fb769479eb62a76691708affe_Title">
            <a:extLst>
              <a:ext uri="{FF2B5EF4-FFF2-40B4-BE49-F238E27FC236}">
                <a16:creationId xmlns:a16="http://schemas.microsoft.com/office/drawing/2014/main" id="{00EA27A3-DA79-E6F6-AA28-EDF4BE6E3BAB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086830" y="1218462"/>
            <a:ext cx="14732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Arial" panose="020B0604020202020204" pitchFamily="34" charset="0"/>
              </a:rPr>
              <a:t>Fastest selling single in digital history</a:t>
            </a:r>
            <a:endParaRPr lang="en-US" sz="1000" b="1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37" name="OTLSHAPE_M_5f0d2f4fb769479eb62a76691708affe_Date">
            <a:extLst>
              <a:ext uri="{FF2B5EF4-FFF2-40B4-BE49-F238E27FC236}">
                <a16:creationId xmlns:a16="http://schemas.microsoft.com/office/drawing/2014/main" id="{C3C97CF4-4A1A-D154-D1C5-D4D6CCD745D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679455" y="1510562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2012</a:t>
            </a:r>
            <a:endParaRPr lang="en-US" sz="1000" spc="-12" dirty="0">
              <a:solidFill>
                <a:schemeClr val="accent3"/>
              </a:solidFill>
              <a:latin typeface="Arial" panose="020B0604020202020204" pitchFamily="34" charset="0"/>
            </a:endParaRPr>
          </a:p>
        </p:txBody>
      </p:sp>
      <p:sp>
        <p:nvSpPr>
          <p:cNvPr id="242" name="OTLSHAPE_M_0767eb6d967b496fad9cbff4e5e67f07_Title">
            <a:extLst>
              <a:ext uri="{FF2B5EF4-FFF2-40B4-BE49-F238E27FC236}">
                <a16:creationId xmlns:a16="http://schemas.microsoft.com/office/drawing/2014/main" id="{308D38A8-DCBA-829D-9AD2-76E6C29C38D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0686814" y="1236183"/>
            <a:ext cx="6604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>
                <a:solidFill>
                  <a:schemeClr val="lt1"/>
                </a:solidFill>
                <a:latin typeface="Arial" panose="020B0604020202020204" pitchFamily="34" charset="0"/>
              </a:rPr>
              <a:t>Billionaire status</a:t>
            </a:r>
          </a:p>
        </p:txBody>
      </p:sp>
      <p:sp>
        <p:nvSpPr>
          <p:cNvPr id="243" name="OTLSHAPE_M_0767eb6d967b496fad9cbff4e5e67f07_Date">
            <a:extLst>
              <a:ext uri="{FF2B5EF4-FFF2-40B4-BE49-F238E27FC236}">
                <a16:creationId xmlns:a16="http://schemas.microsoft.com/office/drawing/2014/main" id="{4CF11B52-36D7-2F7A-77F4-3CDB3F915F0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870159" y="1528283"/>
            <a:ext cx="292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A4A797-A1F4-51DB-B733-2D097AABD3EF}"/>
              </a:ext>
            </a:extLst>
          </p:cNvPr>
          <p:cNvSpPr txBox="1"/>
          <p:nvPr/>
        </p:nvSpPr>
        <p:spPr>
          <a:xfrm>
            <a:off x="6676203" y="164495"/>
            <a:ext cx="4575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04DC2"/>
                </a:solidFill>
                <a:latin typeface="Arial Black" panose="020B0A04020102020204" pitchFamily="34" charset="0"/>
              </a:rPr>
              <a:t>Taylor Swift timeline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4738070-A3BB-FFDE-B0F7-510CC8EB6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74" y="311949"/>
            <a:ext cx="1907109" cy="53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1BE3C2A-9900-4D46-1E92-0EBE95638B29}"/>
              </a:ext>
            </a:extLst>
          </p:cNvPr>
          <p:cNvSpPr txBox="1"/>
          <p:nvPr/>
        </p:nvSpPr>
        <p:spPr>
          <a:xfrm>
            <a:off x="5726825" y="391652"/>
            <a:ext cx="211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60E3AA6-8734-7A03-B255-97C8D733CC15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05580" y="5054839"/>
            <a:ext cx="2000250" cy="22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63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3ZTc3ZGRmOC0xNTEyLTRkYTYtODAxNy1kMDYyNzg0ZWFhNDciLCJJbmRleCI6MCwiR3JvdXBJZCI6bnVsbCwiVGl0bGUiOiLigJxUYXlsb3IgU3dpZnTigJ0iLCJEYXRlVGltZSI6IjIwMDYtMTAtMjZUMjM6NTk6MDAiLCJQZXJjZW50YWdlQ29tcGxldGUiOm51bGwsIk5vdGUiOm51bGwsIlN0eWxlIjp7IiRpZCI6IjYiLCJUaXRsZVBvc2l0aW9uIjoiQWJvdmUiLCJEYXRlUG9zaXRpb24iOiJCZWxvdyIsIlNoYXBlVHlwZSI6MTQsIlNoYXBlU2l6ZSI6MCwiU3BhY2luZyI6My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2OCwiRyI6MTE0LCJCIjoxOTZ9fSwiSXNWaXNpYmxlIjp0cnVlLCJXaWR0aCI6MTIuMCwiSGVpZ2h0IjoxNC4wLCJCb3JkZXJTdHlsZSI6eyIkaWQiOiIxMiIsIkxpbmVDb2xvciI6eyIkaWQiOiIxMyIsIiR0eXBlIjoiTkxSRS5Db21tb24uRG9tLlNvbGlkQ29sb3JCcnVzaCwgTkxSRS5Db21tb24iLCJDb2xvciI6eyIkaWQiOiIxNCIsIkEiOjI1NSwiUiI6MjQyLCJHIjoxOTksIkIiOjE3NH19LCJMaW5lV2VpZ2h0IjoxLjMzMzMzMzM3LCJMaW5lVHlwZSI6MCwiUGFyZW50U3R5bGUiOm51bGx9LCJQYXJlbnRTdHlsZSI6bnVsbH0sIlRpdGxlU3R5bGUiOnsiJGlkIjoiMTUiLCJGb250U2V0dGluZ3MiOnsiJGlkIjoiMTYiLCJGb250U2l6ZSI6MTAsIkZvbnROYW1lIjoiQXJpYWwiLCJJc0JvbGQiOnRydWUsIklzSXRhbGljIjpmYWxzZSwiSXNVbmRlcmxpbmVkIjpmYWxzZSwiUGFyZW50U3R5bGUiOm51bGx9LCJBdXRvU2l6ZSI6MiwiRm9yZWdyb3VuZCI6eyIkaWQiOiIxNyIsIkNvbG9yIjp7IiRpZCI6IjE4IiwiQSI6MjU1LCJSIjoyNTUsIkciOjI1NSwiQiI6MjU1fX0sIk1heFdpZHRoIjo2Ny40NDI3NTY2NTI4MzIwMzEsIk1heEhlaWdodCI6IkluZmluaXR5IiwiU21hcnRGb3JlZ3JvdW5kSXNBY3RpdmUiOmZhbHNlLCJIb3Jpem9udGFsQWxpZ25tZW50Ijox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XJpYWwiLCJJc0JvbGQiOmZhbHNlLCJJc0l0YWxpYyI6ZmFsc2UsIklzVW5kZXJsaW5lZCI6ZmFsc2UsIlBhcmVudFN0eWxlIjpudWxsfSwiQXV0b1NpemUiOjIsIkZvcmVncm91bmQiOnsiJGlkIjoiMjUiLCJDb2xvciI6eyIkaWQiOiIyNi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mYWxzZX19LCJXZWVrTnVtYmVyaW5nIjp7IiRpZCI6IjMzIiwiRm9ybWF0IjowLCJJc1Zpc2libGUiOmZhbHNlLCJMYXN0S25vd25WaXNpYmlsaXR5U3RhdGUiOmZhbHNlfSwiSXNWaXNpYmxlIjp0cnVlLCJQYXJlbnRTdHlsZSI6bnVsbH0sIkh5cGVybGluayI6bnVsbCwiSW1wb3J0SWQiOiIifSx7IiRpZCI6IjM0IiwiSWQiOiJmY2IyOGRhMi05MzM4LTQyZDktOTZlZi01ZmFkODlhNzYzMGMiLCJJbmRleCI6MSwiR3JvdXBJZCI6bnVsbCwiVGl0bGUiOiLigJwxOTg54oCdIiwiRGF0ZVRpbWUiOiIyMDE0LTEwLTI3VDIzOjU5OjAwIiwiUGVyY2VudGFnZUNvbXBsZXRlIjpudWxsLCJOb3RlIjpudWxsLCJTdHlsZSI6eyIkaWQiOiIzNSIsIlRpdGxlUG9zaXRpb24iOiJBYm92ZSIsIkRhdGVQb3NpdGlvbiI6IkJlbG93IiwiU2hhcGVUeXBlIjoxNCwiU2hhcGVTaXplIjowLCJTcGFjaW5nIjozLCJTaGFwZVN0eWxlIjp7IiRpZCI6IjM2IiwiTWFyZ2luIjp7IiRyZWYiOiI4In0sIlBhZGRpbmciOnsiJHJlZiI6IjkifSwiQmFja2dyb3VuZCI6eyIkaWQiOiIzNyIsIkNvbG9yIjp7IiRpZCI6IjM4IiwiQSI6MjU1LCJSIjo2OCwiRyI6MTE0LCJCIjoxOTZ9fSwiSXNWaXNpYmxlIjp0cnVlLCJXaWR0aCI6MTIuMCwiSGVpZ2h0IjoxNC4wLCJCb3JkZXJTdHlsZSI6eyIkaWQiOiIzOSIsIkxpbmVDb2xvciI6eyIkaWQiOiI0MCIsIiR0eXBlIjoiTkxSRS5Db21tb24uRG9tLlNvbGlkQ29sb3JCcnVzaCwgTkxSRS5Db21tb24iLCJDb2xvciI6eyIkaWQiOiI0MSIsIkEiOjI1NSwiUiI6MjQyLCJHIjoxOTksIkIiOjE3NH19LCJMaW5lV2VpZ2h0IjoxLjMzMzMzMzM3LCJMaW5lVHlwZSI6MCwiUGFyZW50U3R5bGUiOm51bGx9LCJQYXJlbnRTdHlsZSI6bnVsbH0sIlRpdGxlU3R5bGUiOnsiJGlkIjoiNDIiLCJGb250U2V0dGluZ3MiOnsiJGlkIjoiNDMiLCJGb250U2l6ZSI6MTAsIkZvbnROYW1lIjoiQXJpYWwiLCJJc0JvbGQiOnRydWUsIklzSXRhbGljIjpmYWxzZSwiSXNVbmRlcmxpbmVkIjpmYWxzZSwiUGFyZW50U3R5bGUiOm51bGx9LCJBdXRvU2l6ZSI6MiwiRm9yZWdyb3VuZCI6eyIkaWQiOiI0NCIsIkNvbG9yIjp7IiRpZCI6IjQ1IiwiQSI6MjU1LCJSIjoyNTUsIkciOjI1NSwiQiI6MjU1fX0sIk1heFdpZHRoIjo1NC4yMzEyNzkwNjk3Njc2NDU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iIsIkNvbG9yIjp7IiRpZCI6IjQ3IiwiQSI6MCwiUiI6MjU1LCJHIjoyNTUsIkIiOjI1NX19LCJJc1Zpc2libGUiOnRydWUsIldpZHRoIjowLjAsIkhlaWdodCI6MC4wLCJCb3JkZXJTdHlsZSI6bnVsbCwiUGFyZW50U3R5bGUiOm51bGx9LCJEYXRlU3R5bGUiOnsiJGlkIjoiNDgiLCJGb250U2V0dGluZ3MiOnsiJGlkIjoiNDkiLCJGb250U2l6ZSI6MTAsIkZvbnROYW1lIjoiQXJpYWwiLCJJc0JvbGQiOmZhbHNlLCJJc0l0YWxpYyI6ZmFsc2UsIklzVW5kZXJsaW5lZCI6ZmFsc2UsIlBhcmVudFN0eWxlIjpudWxsfSwiQXV0b1NpemUiOjIsIkZvcmVncm91bmQiOnsiJGlkIjoiNTAiLCJDb2xvciI6eyIkaWQiOiI1M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UyIiwiQ29sb3IiOnsiJGlkIjoiNTMiLCJBIjowLCJSIjoyNTUsIkciOjI1NSwiQiI6MjU1fX0sIklzVmlzaWJsZSI6dHJ1ZSwiV2lkdGgiOjAuMCwiSGVpZ2h0IjowLjAsIkJvcmRlclN0eWxlIjpudWxsLCJQYXJlbnRTdHlsZSI6bnVsbH0sIkRhdGVGb3JtYXQiOnsiJGlkIjoi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IiwiRGF0ZVBhcnRJc1Zpc2libGUiOnRydWUsIlRpbWVQYXJ0SXNWaXNpYmxlIjpmYWxzZX19LCJXZWVrTnVtYmVyaW5nIjp7IiRpZCI6IjU2IiwiRm9ybWF0IjowLCJJc1Zpc2libGUiOmZhbHNlLCJMYXN0S25vd25WaXNpYmlsaXR5U3RhdGUiOmZhbHNlfSwiSXNWaXNpYmxlIjp0cnVlLCJQYXJlbnRTdHlsZSI6bnVsbH0sIkh5cGVybGluayI6bnVsbCwiSW1wb3J0SWQiOiIifSx7IiRpZCI6IjU3IiwiSWQiOiI5NzdmZDUzOC04OWJiLTQ1ODEtYmZlNi1lZWUxNGU3NTFlMjAiLCJJbmRleCI6MiwiR3JvdXBJZCI6bnVsbCwiVGl0bGUiOiLigJxMb3ZlcuKAnSIsIkRhdGVUaW1lIjoiMjAxOS0wOC0yM1QyMzo1OTowMCIsIlBlcmNlbnRhZ2VDb21wbGV0ZSI6bnVsbCwiTm90ZSI6bnVsbCwiU3R5bGUiOnsiJGlkIjoiNTgiLCJUaXRsZVBvc2l0aW9uIjoiQWJvdmUiLCJEYXRlUG9zaXRpb24iOiJCZWxvdyIsIlNoYXBlVHlwZSI6MTQsIlNoYXBlU2l6ZSI6MCwiU3BhY2luZyI6MywiU2hhcGVTdHlsZSI6eyIkaWQiOiI1OSIsIk1hcmdpbiI6eyIkcmVmIjoiOCJ9LCJQYWRkaW5nIjp7IiRyZWYiOiI5In0sIkJhY2tncm91bmQiOnsiJGlkIjoiNjAiLCJDb2xvciI6eyIkaWQiOiI2MSIsIkEiOjI1NSwiUiI6NjgsIkciOjExNCwiQiI6MTk2fX0sIklzVmlzaWJsZSI6dHJ1ZSwiV2lkdGgiOjEyLjAsIkhlaWdodCI6MTQuMCwiQm9yZGVyU3R5bGUiOnsiJGlkIjoiNjIiLCJMaW5lQ29sb3IiOnsiJGlkIjoiNjMiLCIkdHlwZSI6Ik5MUkUuQ29tbW9uLkRvbS5Tb2xpZENvbG9yQnJ1c2gsIE5MUkUuQ29tbW9uIiwiQ29sb3IiOnsiJGlkIjoiNjQiLCJBIjoyNTUsIlIiOjI0MiwiRyI6MTk5LCJCIjoxNzR9fSwiTGluZVdlaWdodCI6MS4zMzMzMzMzNywiTGluZVR5cGUiOjAsIlBhcmVudFN0eWxlIjpudWxsfSwiUGFyZW50U3R5bGUiOm51bGx9LCJUaXRsZVN0eWxlIjp7IiRpZCI6IjY1IiwiRm9udFNldHRpbmdzIjp7IiRpZCI6IjY2IiwiRm9udFNpemUiOjEwLCJGb250TmFtZSI6IkFyaWFsIiwiSXNCb2xkIjp0cnVlLCJJc0l0YWxpYyI6ZmFsc2UsIklzVW5kZXJsaW5lZCI6ZmFsc2UsIlBhcmVudFN0eWxlIjpudWxsfSwiQXV0b1NpemUiOjIsIkZvcmVncm91bmQiOnsiJGlkIjoiNjciLCJDb2xvciI6eyIkaWQiOiI2OCIsIkEiOjI1NSwiUiI6MjU1LCJHIjoyNTUsIkIiOjI1NX19LCJNYXhXaWR0aCI6MzguNDE5OTIxODc1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kiLCJDb2xvciI6eyIkaWQiOiI3MCIsIkEiOjAsIlIiOjI1NSwiRyI6MjU1LCJCIjoyNTV9fSwiSXNWaXNpYmxlIjp0cnVlLCJXaWR0aCI6MC4wLCJIZWlnaHQiOjAuMCwiQm9yZGVyU3R5bGUiOm51bGwsIlBhcmVudFN0eWxlIjpudWxsfSwiRGF0ZVN0eWxlIjp7IiRpZCI6IjcxIiwiRm9udFNldHRpbmdzIjp7IiRpZCI6IjcyIiwiRm9udFNpemUiOjEwLCJGb250TmFtZSI6IkFyaWFsIiwiSXNCb2xkIjpmYWxzZSwiSXNJdGFsaWMiOmZhbHNlLCJJc1VuZGVybGluZWQiOmZhbHNlLCJQYXJlbnRTdHlsZSI6bnVsbH0sIkF1dG9TaXplIjoyLCJGb3JlZ3JvdW5kIjp7IiRpZCI6IjczIiwiQ29sb3IiOnsiJGlkIjoiNzQ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NSIsIkNvbG9yIjp7IiRpZCI6Ijc2IiwiQSI6MCwiUiI6MjU1LCJHIjoyNTUsIkIiOjI1NX19LCJJc1Zpc2libGUiOnRydWUsIldpZHRoIjowLjAsIkhlaWdodCI6MC4wLCJCb3JkZXJTdHlsZSI6bnVsbCwiUGFyZW50U3R5bGUiOm51bGx9LCJEYXRlRm9ybWF0Ijp7IiRpZCI6Ij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CIsIkRhdGVQYXJ0SXNWaXNpYmxlIjp0cnVlLCJUaW1lUGFydElzVmlzaWJsZSI6ZmFsc2V9fSwiV2Vla051bWJlcmluZyI6eyIkaWQiOiI3OSIsIkZvcm1hdCI6MCwiSXNWaXNpYmxlIjpmYWxzZSwiTGFzdEtub3duVmlzaWJpbGl0eVN0YXRlIjpmYWxzZX0sIklzVmlzaWJsZSI6dHJ1ZSwiUGFyZW50U3R5bGUiOm51bGx9LCJIeXBlcmxpbmsiOm51bGwsIkltcG9ydElkIjoiIn0seyIkaWQiOiI4MCIsIklkIjoiZDM5ZWY4OTUtOWFhZC00NmVlLTgzNmYtOTljMTljMTI3MDgyIiwiSW5kZXgiOjMsIkdyb3VwSWQiOm51bGwsIlRpdGxlIjoi4oCcTWlkbmlnaHRz4oCdIiwiRGF0ZVRpbWUiOiIyMDIyLTEwLTIxVDIzOjU5OjAwIiwiUGVyY2VudGFnZUNvbXBsZXRlIjpudWxsLCJOb3RlIjpudWxsLCJTdHlsZSI6eyIkaWQiOiI4MSIsIlRpdGxlUG9zaXRpb24iOiJBYm92ZSIsIkRhdGVQb3NpdGlvbiI6IkJlbG93IiwiU2hhcGVUeXBlIjoxNCwiU2hhcGVTaXplIjowLCJTcGFjaW5nIjozLCJTaGFwZVN0eWxlIjp7IiRpZCI6IjgyIiwiTWFyZ2luIjp7IiRyZWYiOiI4In0sIlBhZGRpbmciOnsiJHJlZiI6IjkifSwiQmFja2dyb3VuZCI6eyIkaWQiOiI4MyIsIkNvbG9yIjp7IiRpZCI6Ijg0IiwiQSI6MjU1LCJSIjo2OCwiRyI6MTE0LCJCIjoxOTZ9fSwiSXNWaXNpYmxlIjp0cnVlLCJXaWR0aCI6MTIuMCwiSGVpZ2h0IjoxNC4wLCJCb3JkZXJTdHlsZSI6eyIkaWQiOiI4NSIsIkxpbmVDb2xvciI6eyIkaWQiOiI4NiIsIiR0eXBlIjoiTkxSRS5Db21tb24uRG9tLlNvbGlkQ29sb3JCcnVzaCwgTkxSRS5Db21tb24iLCJDb2xvciI6eyIkaWQiOiI4NyIsIkEiOjI1NSwiUiI6MjQyLCJHIjoxOTksIkIiOjE3NH19LCJMaW5lV2VpZ2h0IjoxLjMzMzMzMzM3LCJMaW5lVHlwZSI6MCwiUGFyZW50U3R5bGUiOm51bGx9LCJQYXJlbnRTdHlsZSI6bnVsbH0sIlRpdGxlU3R5bGUiOnsiJGlkIjoiODgiLCJGb250U2V0dGluZ3MiOnsiJGlkIjoiODkiLCJGb250U2l6ZSI6MTAsIkZvbnROYW1lIjoiQXJpYWwiLCJJc0JvbGQiOnRydWUsIklzSXRhbGljIjpmYWxzZSwiSXNVbmRlcmxpbmVkIjpmYWxzZSwiUGFyZW50U3R5bGUiOm51bGx9LCJBdXRvU2l6ZSI6MiwiRm9yZWdyb3VuZCI6eyIkaWQiOiI5MCIsIkNvbG9yIjp7IiRpZCI6IjkxIiwiQSI6MjU1LCJSIjoyNTUsIkciOjI1NSwiQiI6MjU1fX0sIk1heFdpZHRoIjo2MS4zMjQ4ODI1MDczMjQyMTk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MiIsIkNvbG9yIjp7IiRpZCI6IjkzIiwiQSI6MCwiUiI6MjU1LCJHIjoyNTUsIkIiOjI1NX19LCJJc1Zpc2libGUiOnRydWUsIldpZHRoIjowLjAsIkhlaWdodCI6MC4wLCJCb3JkZXJTdHlsZSI6bnVsbCwiUGFyZW50U3R5bGUiOm51bGx9LCJEYXRlU3R5bGUiOnsiJGlkIjoiOTQiLCJGb250U2V0dGluZ3MiOnsiJGlkIjoiOTUiLCJGb250U2l6ZSI6MTAsIkZvbnROYW1lIjoiQXJpYWwiLCJJc0JvbGQiOmZhbHNlLCJJc0l0YWxpYyI6ZmFsc2UsIklzVW5kZXJsaW5lZCI6ZmFsc2UsIlBhcmVudFN0eWxlIjpudWxsfSwiQXV0b1NpemUiOjIsIkZvcmVncm91bmQiOnsiJGlkIjoiOTYiLCJDb2xvciI6eyIkaWQiOiI5Ny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4IiwiQ29sb3IiOnsiJGlkIjoiOTkiLCJBIjowLCJSIjoyNTUsIkciOjI1NSwiQiI6MjU1fX0sIklzVmlzaWJsZSI6dHJ1ZSwiV2lkdGgiOjAuMCwiSGVpZ2h0IjowLjAsIkJvcmRlclN0eWxlIjpudWxsLCJQYXJlbnRTdHlsZSI6bnVsbH0sIkRhdGVGb3JtYXQiOnsiJGlkIjoiMTA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EiLCJEYXRlUGFydElzVmlzaWJsZSI6dHJ1ZSwiVGltZVBhcnRJc1Zpc2libGUiOmZhbHNlfX0sIldlZWtOdW1iZXJpbmciOnsiJGlkIjoiMTAyIiwiRm9ybWF0IjowLCJJc1Zpc2libGUiOmZhbHNlLCJMYXN0S25vd25WaXNpYmlsaXR5U3RhdGUiOmZhbHNlfSwiSXNWaXNpYmxlIjp0cnVlLCJQYXJlbnRTdHlsZSI6bnVsbH0sIkh5cGVybGluayI6bnVsbCwiSW1wb3J0SWQiOiIifV0sIklkIjoiMTEwOTY4NWYtNDc4My00ZDI3LWJjNjYtNTc5MDJkZTY2MGJkIiwiSXNTaW5nbGVJdGVtUm93IjpmYWxzZX0seyIkaWQiOiIxMDMiLCJfdGFza3MiOltdLCJfbWlsZXN0b25lcyI6W3siJGlkIjoiMTA0IiwiSWQiOiJmNTc4NGMxYi03ZTQzLTQ2NDEtODg3Yi0yMGY0MDk5YjRhYmEiLCJJbmRleCI6NCwiR3JvdXBJZCI6bnVsbCwiVGl0bGUiOiLigJxGZWFybGVzc+KAnSAiLCJEYXRlVGltZSI6IjIwMDgtMTEtMTFUMjM6NTk6MDAiLCJQZXJjZW50YWdlQ29tcGxldGUiOm51bGwsIk5vdGUiOm51bGwsIlN0eWxlIjp7IiRpZCI6IjEwNSIsIlRpdGxlUG9zaXRpb24iOiJBYm92ZSIsIkRhdGVQb3NpdGlvbiI6IkJlbG93IiwiU2hhcGVUeXBlIjoxNCwiU2hhcGVTaXplIjowLCJTcGFjaW5nIjozLCJTaGFwZVN0eWxlIjp7IiRpZCI6IjEwNiIsIk1hcmdpbiI6eyIkcmVmIjoiOCJ9LCJQYWRkaW5nIjp7IiRyZWYiOiI5In0sIkJhY2tncm91bmQiOnsiJGlkIjoiMTA3IiwiQ29sb3IiOnsiJGlkIjoiMTA4IiwiQSI6MjU1LCJSIjo2OCwiRyI6MTE0LCJCIjoxOTZ9fSwiSXNWaXNpYmxlIjp0cnVlLCJXaWR0aCI6MTIuMCwiSGVpZ2h0IjoxNC4wLCJCb3JkZXJTdHlsZSI6eyIkaWQiOiIxMDkiLCJMaW5lQ29sb3IiOnsiJGlkIjoiMTEwIiwiJHR5cGUiOiJOTFJFLkNvbW1vbi5Eb20uU29saWRDb2xvckJydXNoLCBOTFJFLkNvbW1vbiIsIkNvbG9yIjp7IiRpZCI6IjExMSIsIkEiOjI1NSwiUiI6MjQyLCJHIjoxOTksIkIiOjE3NH19LCJMaW5lV2VpZ2h0IjoxLjMzMzMzMzM3LCJMaW5lVHlwZSI6MCwiUGFyZW50U3R5bGUiOm51bGx9LCJQYXJlbnRTdHlsZSI6bnVsbH0sIlRpdGxlU3R5bGUiOnsiJGlkIjoiMTEyIiwiRm9udFNldHRpbmdzIjp7IiRpZCI6IjExMyIsIkZvbnRTaXplIjoxMCwiRm9udE5hbWUiOiJBcmlhbCIsIklzQm9sZCI6dHJ1ZSwiSXNJdGFsaWMiOmZhbHNlLCJJc1VuZGVybGluZWQiOmZhbHNlLCJQYXJlbnRTdHlsZSI6bnVsbH0sIkF1dG9TaXplIjoyLCJGb3JlZ3JvdW5kIjp7IiRpZCI6IjExNCIsIkNvbG9yIjp7IiRpZCI6IjExNSIsIkEiOjI1NSwiUiI6MjU1LCJHIjoyNTUsIkIiOjI1NX19LCJNYXhXaWR0aCI6ODMuODQwOTQyMzgyODEyNS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ExNiIsIkNvbG9yIjp7IiRpZCI6IjExNyIsIkEiOjAsIlIiOjI1NSwiRyI6MjU1LCJCIjoyNTV9fSwiSXNWaXNpYmxlIjp0cnVlLCJXaWR0aCI6MC4wLCJIZWlnaHQiOjAuMCwiQm9yZGVyU3R5bGUiOm51bGwsIlBhcmVudFN0eWxlIjpudWxsfSwiRGF0ZVN0eWxlIjp7IiRpZCI6IjExOCIsIkZvbnRTZXR0aW5ncyI6eyIkaWQiOiIxMTkiLCJGb250U2l6ZSI6MTAsIkZvbnROYW1lIjoiQXJpYWwiLCJJc0JvbGQiOmZhbHNlLCJJc0l0YWxpYyI6ZmFsc2UsIklzVW5kZXJsaW5lZCI6ZmFsc2UsIlBhcmVudFN0eWxlIjpudWxsfSwiQXV0b1NpemUiOjIsIkZvcmVncm91bmQiOnsiJGlkIjoiMTIwIiwiQ29sb3IiOnsiJGlkIjoiMTIx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yIiwiQ29sb3IiOnsiJGlkIjoiMTIzIiwiQSI6MCwiUiI6MjU1LCJHIjoyNTUsIkIiOjI1NX19LCJJc1Zpc2libGUiOnRydWUsIldpZHRoIjowLjAsIkhlaWdodCI6MC4wLCJCb3JkZXJTdHlsZSI6bnVsbCwiUGFyZW50U3R5bGUiOm51bGx9LCJEYXRlRm9ybWF0Ijp7IiRpZCI6IjE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1IiwiRGF0ZVBhcnRJc1Zpc2libGUiOnRydWUsIlRpbWVQYXJ0SXNWaXNpYmxlIjpmYWxzZX19LCJXZWVrTnVtYmVyaW5nIjp7IiRpZCI6IjEyNiIsIkZvcm1hdCI6MCwiSXNWaXNpYmxlIjpmYWxzZSwiTGFzdEtub3duVmlzaWJpbGl0eVN0YXRlIjpmYWxzZX0sIklzVmlzaWJsZSI6dHJ1ZSwiUGFyZW50U3R5bGUiOm51bGx9LCJIeXBlcmxpbmsiOm51bGwsIkltcG9ydElkIjoiIn0seyIkaWQiOiIxMjciLCJJZCI6IjY4ZTA5YWFkLWIwZjQtNDk0MS04ZDE3LWExZTk4OTEwNjIyNSIsIkluZGV4Ijo1LCJHcm91cElkIjpudWxsLCJUaXRsZSI6IuKAnFJlcHV0YXRpb27igJ0gIiwiRGF0ZVRpbWUiOiIyMDE3LTExLTEwVDIzOjU5OjAwIiwiUGVyY2VudGFnZUNvbXBsZXRlIjpudWxsLCJOb3RlIjpudWxsLCJTdHlsZSI6eyIkaWQiOiIxMjgiLCJUaXRsZVBvc2l0aW9uIjoiQWJvdmUiLCJEYXRlUG9zaXRpb24iOiJCZWxvdyIsIlNoYXBlVHlwZSI6MTQsIlNoYXBlU2l6ZSI6MCwiU3BhY2luZyI6MywiU2hhcGVTdHlsZSI6eyIkaWQiOiIxMjkiLCJNYXJnaW4iOnsiJHJlZiI6IjgifSwiUGFkZGluZyI6eyIkcmVmIjoiOSJ9LCJCYWNrZ3JvdW5kIjp7IiRpZCI6IjEzMCIsIkNvbG9yIjp7IiRpZCI6IjEzMSIsIkEiOjI1NSwiUiI6NjgsIkciOjExNCwiQiI6MTk2fX0sIklzVmlzaWJsZSI6dHJ1ZSwiV2lkdGgiOjEyLjAsIkhlaWdodCI6MTQuMCwiQm9yZGVyU3R5bGUiOnsiJGlkIjoiMTMyIiwiTGluZUNvbG9yIjp7IiRpZCI6IjEzMyIsIiR0eXBlIjoiTkxSRS5Db21tb24uRG9tLlNvbGlkQ29sb3JCcnVzaCwgTkxSRS5Db21tb24iLCJDb2xvciI6eyIkaWQiOiIxMzQiLCJBIjoyNTUsIlIiOjI0MiwiRyI6MTk5LCJCIjoxNzR9fSwiTGluZVdlaWdodCI6MS4zMzMzMzMzNywiTGluZVR5cGUiOjAsIlBhcmVudFN0eWxlIjpudWxsfSwiUGFyZW50U3R5bGUiOm51bGx9LCJUaXRsZVN0eWxlIjp7IiRpZCI6IjEzNSIsIkZvbnRTZXR0aW5ncyI6eyIkaWQiOiIxMzYiLCJGb250U2l6ZSI6MTAsIkZvbnROYW1lIjoiQXJpYWwiLCJJc0JvbGQiOnRydWUsIklzSXRhbGljIjpmYWxzZSwiSXNVbmRlcmxpbmVkIjpmYWxzZSwiUGFyZW50U3R5bGUiOm51bGx9LCJBdXRvU2l6ZSI6MiwiRm9yZWdyb3VuZCI6eyIkaWQiOiIxMzciLCJDb2xvciI6eyIkaWQiOiIxMzgiLCJBIjoyNTUsIlIiOjI1NSwiRyI6MjU1LCJCIjoyNTV9fSwiTWF4V2lkdGgiOjYz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kiLCJDb2xvciI6eyIkaWQiOiIxNDAiLCJBIjowLCJSIjoyNTUsIkciOjI1NSwiQiI6MjU1fX0sIklzVmlzaWJsZSI6dHJ1ZSwiV2lkdGgiOjAuMCwiSGVpZ2h0IjowLjAsIkJvcmRlclN0eWxlIjpudWxsLCJQYXJlbnRTdHlsZSI6bnVsbH0sIkRhdGVTdHlsZSI6eyIkaWQiOiIxNDEiLCJGb250U2V0dGluZ3MiOnsiJGlkIjoiMTQyIiwiRm9udFNpemUiOjEwLCJGb250TmFtZSI6IkFyaWFsIiwiSXNCb2xkIjpmYWxzZSwiSXNJdGFsaWMiOmZhbHNlLCJJc1VuZGVybGluZWQiOmZhbHNlLCJQYXJlbnRTdHlsZSI6bnVsbH0sIkF1dG9TaXplIjoyLCJGb3JlZ3JvdW5kIjp7IiRpZCI6IjE0MyIsIkNvbG9yIjp7IiRpZCI6IjE0N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0NSIsIkNvbG9yIjp7IiRpZCI6IjE0NiIsIkEiOjAsIlIiOjI1NSwiRyI6MjU1LCJCIjoyNTV9fSwiSXNWaXNpYmxlIjp0cnVlLCJXaWR0aCI6MC4wLCJIZWlnaHQiOjAuMCwiQm9yZGVyU3R5bGUiOm51bGwsIlBhcmVudFN0eWxlIjpudWxsfSwiRGF0ZUZvcm1hdCI6eyIkaWQiOiIxN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OCIsIkRhdGVQYXJ0SXNWaXNpYmxlIjp0cnVlLCJUaW1lUGFydElzVmlzaWJsZSI6ZmFsc2V9fSwiV2Vla051bWJlcmluZyI6eyIkaWQiOiIxNDkiLCJGb3JtYXQiOjAsIklzVmlzaWJsZSI6ZmFsc2UsIkxhc3RLbm93blZpc2liaWxpdHlTdGF0ZSI6ZmFsc2V9LCJJc1Zpc2libGUiOnRydWUsIlBhcmVudFN0eWxlIjpudWxsfSwiSHlwZXJsaW5rIjpudWxsLCJJbXBvcnRJZCI6IiJ9LHsiJGlkIjoiMTUwIiwiSWQiOiJiNTgzZDhjNS1hZWMyLTRlNTUtYjcwYi1hNTJjMDk5YjY2ZWMiLCJJbmRleCI6NiwiR3JvdXBJZCI6bnVsbCwiVGl0bGUiOiLigJxSZWTigJ0iLCJEYXRlVGltZSI6IjIwMTItMTAtMjJUMjM6NTk6MDAiLCJQZXJjZW50YWdlQ29tcGxldGUiOm51bGwsIk5vdGUiOm51bGwsIlN0eWxlIjp7IiRpZCI6IjE1MSIsIlRpdGxlUG9zaXRpb24iOiJBYm92ZSIsIkRhdGVQb3NpdGlvbiI6IkJlbG93IiwiU2hhcGVUeXBlIjoxNCwiU2hhcGVTaXplIjowLCJTcGFjaW5nIjozLCJTaGFwZVN0eWxlIjp7IiRpZCI6IjE1MiIsIk1hcmdpbiI6eyIkcmVmIjoiOCJ9LCJQYWRkaW5nIjp7IiRyZWYiOiI5In0sIkJhY2tncm91bmQiOnsiJGlkIjoiMTUzIiwiQ29sb3IiOnsiJGlkIjoiMTU0IiwiQSI6MjU1LCJSIjo2OCwiRyI6MTE0LCJCIjoxOTZ9fSwiSXNWaXNpYmxlIjp0cnVlLCJXaWR0aCI6MTIuMCwiSGVpZ2h0IjoxNC4wLCJCb3JkZXJTdHlsZSI6eyIkaWQiOiIxNTUiLCJMaW5lQ29sb3IiOnsiJGlkIjoiMTU2IiwiJHR5cGUiOiJOTFJFLkNvbW1vbi5Eb20uU29saWRDb2xvckJydXNoLCBOTFJFLkNvbW1vbiIsIkNvbG9yIjp7IiRpZCI6IjE1NyIsIkEiOjI1NSwiUiI6MjQyLCJHIjoxOTksIkIiOjE3NH19LCJMaW5lV2VpZ2h0IjoxLjMzMzMzMzM3LCJMaW5lVHlwZSI6MCwiUGFyZW50U3R5bGUiOm51bGx9LCJQYXJlbnRTdHlsZSI6bnVsbH0sIlRpdGxlU3R5bGUiOnsiJGlkIjoiMTU4IiwiRm9udFNldHRpbmdzIjp7IiRpZCI6IjE1OSIsIkZvbnRTaXplIjoxMCwiRm9udE5hbWUiOiJBcmlhbCIsIklzQm9sZCI6dHJ1ZSwiSXNJdGFsaWMiOmZhbHNlLCJJc1VuZGVybGluZWQiOmZhbHNlLCJQYXJlbnRTdHlsZSI6bnVsbH0sIkF1dG9TaXplIjoyLCJGb3JlZ3JvdW5kIjp7IiRpZCI6IjE2MCIsIkNvbG9yIjp7IiRpZCI6IjE2MSIsIkEiOjI1NSwiUiI6MjU1LCJHIjoyNTUsIkIiOjI1NX19LCJNYXhXaWR0aCI6NDIuMzg2OTI4NTU4MzQ5NjA5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YyIiwiQ29sb3IiOnsiJGlkIjoiMTYzIiwiQSI6MCwiUiI6MjU1LCJHIjoyNTUsIkIiOjI1NX19LCJJc1Zpc2libGUiOnRydWUsIldpZHRoIjowLjAsIkhlaWdodCI6MC4wLCJCb3JkZXJTdHlsZSI6bnVsbCwiUGFyZW50U3R5bGUiOm51bGx9LCJEYXRlU3R5bGUiOnsiJGlkIjoiMTY0IiwiRm9udFNldHRpbmdzIjp7IiRpZCI6IjE2NSIsIkZvbnRTaXplIjoxMCwiRm9udE5hbWUiOiJBcmlhbCIsIklzQm9sZCI6ZmFsc2UsIklzSXRhbGljIjpmYWxzZSwiSXNVbmRlcmxpbmVkIjpmYWxzZSwiUGFyZW50U3R5bGUiOm51bGx9LCJBdXRvU2l6ZSI6MiwiRm9yZWdyb3VuZCI6eyIkaWQiOiIxNjYiLCJDb2xvciI6eyIkaWQiOiIxNjc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NjgiLCJDb2xvciI6eyIkaWQiOiIxNjkiLCJBIjowLCJSIjoyNTUsIkciOjI1NSwiQiI6MjU1fX0sIklzVmlzaWJsZSI6dHJ1ZSwiV2lkdGgiOjAuMCwiSGVpZ2h0IjowLjAsIkJvcmRlclN0eWxlIjpudWxsLCJQYXJlbnRTdHlsZSI6bnVsbH0sIkRhdGVGb3JtYXQiOnsiJGlkIjoiMT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EiLCJEYXRlUGFydElzVmlzaWJsZSI6dHJ1ZSwiVGltZVBhcnRJc1Zpc2libGUiOmZhbHNlfX0sIldlZWtOdW1iZXJpbmciOnsiJGlkIjoiMTcyIiwiRm9ybWF0IjowLCJJc1Zpc2libGUiOmZhbHNlLCJMYXN0S25vd25WaXNpYmlsaXR5U3RhdGUiOmZhbHNlfSwiSXNWaXNpYmxlIjp0cnVlLCJQYXJlbnRTdHlsZSI6bnVsbH0sIkh5cGVybGluayI6bnVsbCwiSW1wb3J0SWQiOiIifSx7IiRpZCI6IjE3MyIsIklkIjoiODc4OTRlOTktZDA4Yy00NDViLWFkNTktZWMxZDE2Mjk5ZDAyIiwiSW5kZXgiOjcsIkdyb3VwSWQiOm51bGwsIlRpdGxlIjoi4oCcRm9sa2xvcmXigJ0iLCJEYXRlVGltZSI6IjIwMjAtMDctMjRUMjM6NTk6MDAiLCJQZXJjZW50YWdlQ29tcGxldGUiOm51bGwsIk5vdGUiOm51bGwsIlN0eWxlIjp7IiRpZCI6IjE3NCIsIlRpdGxlUG9zaXRpb24iOiJBYm92ZSIsIkRhdGVQb3NpdGlvbiI6IkJlbG93IiwiU2hhcGVUeXBlIjoxNCwiU2hhcGVTaXplIjowLCJTcGFjaW5nIjozLCJTaGFwZVN0eWxlIjp7IiRpZCI6IjE3NSIsIk1hcmdpbiI6eyIkcmVmIjoiOCJ9LCJQYWRkaW5nIjp7IiRyZWYiOiI5In0sIkJhY2tncm91bmQiOnsiJGlkIjoiMTc2IiwiQ29sb3IiOnsiJGlkIjoiMTc3IiwiQSI6MjU1LCJSIjo2OCwiRyI6MTE0LCJCIjoxOTZ9fSwiSXNWaXNpYmxlIjp0cnVlLCJXaWR0aCI6MTIuMCwiSGVpZ2h0IjoxNC4wLCJCb3JkZXJTdHlsZSI6eyIkaWQiOiIxNzgiLCJMaW5lQ29sb3IiOnsiJGlkIjoiMTc5IiwiJHR5cGUiOiJOTFJFLkNvbW1vbi5Eb20uU29saWRDb2xvckJydXNoLCBOTFJFLkNvbW1vbiIsIkNvbG9yIjp7IiRpZCI6IjE4MCIsIkEiOjI1NSwiUiI6MjQyLCJHIjoxOTksIkIiOjE3NH19LCJMaW5lV2VpZ2h0IjoxLjMzMzMzMzM3LCJMaW5lVHlwZSI6MCwiUGFyZW50U3R5bGUiOm51bGx9LCJQYXJlbnRTdHlsZSI6bnVsbH0sIlRpdGxlU3R5bGUiOnsiJGlkIjoiMTgxIiwiRm9udFNldHRpbmdzIjp7IiRpZCI6IjE4MiIsIkZvbnRTaXplIjoxMCwiRm9udE5hbWUiOiJBcmlhbCIsIklzQm9sZCI6dHJ1ZSwiSXNJdGFsaWMiOmZhbHNlLCJJc1VuZGVybGluZWQiOmZhbHNlLCJQYXJlbnRTdHlsZSI6bnVsbH0sIkF1dG9TaXplIjoyLCJGb3JlZ3JvdW5kIjp7IiRpZCI6IjE4MyIsIkNvbG9yIjp7IiRpZCI6IjE4NCIsIkEiOjI1NSwiUiI6MjU1LCJHIjoyNTUsIkIiOjI1NX19LCJNYXhXaWR0aCI6NjUuMjEzOTM1ODUyMDUwNzgx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g1IiwiQ29sb3IiOnsiJGlkIjoiMTg2IiwiQSI6MCwiUiI6MjU1LCJHIjoyNTUsIkIiOjI1NX19LCJJc1Zpc2libGUiOnRydWUsIldpZHRoIjowLjAsIkhlaWdodCI6MC4wLCJCb3JkZXJTdHlsZSI6bnVsbCwiUGFyZW50U3R5bGUiOm51bGx9LCJEYXRlU3R5bGUiOnsiJGlkIjoiMTg3IiwiRm9udFNldHRpbmdzIjp7IiRpZCI6IjE4OCIsIkZvbnRTaXplIjoxMCwiRm9udE5hbWUiOiJBcmlhbCIsIklzQm9sZCI6ZmFsc2UsIklzSXRhbGljIjpmYWxzZSwiSXNVbmRlcmxpbmVkIjpmYWxzZSwiUGFyZW50U3R5bGUiOm51bGx9LCJBdXRvU2l6ZSI6MiwiRm9yZWdyb3VuZCI6eyIkaWQiOiIxODkiLCJDb2xvciI6eyIkaWQiOiIxOTA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OTEiLCJDb2xvciI6eyIkaWQiOiIxOTIiLCJBIjowLCJSIjoyNTUsIkciOjI1NSwiQiI6MjU1fX0sIklzVmlzaWJsZSI6dHJ1ZSwiV2lkdGgiOjAuMCwiSGVpZ2h0IjowLjAsIkJvcmRlclN0eWxlIjpudWxsLCJQYXJlbnRTdHlsZSI6bnVsbH0sIkRhdGVGb3JtYXQiOnsiJGlkIjoiMTk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QiLCJEYXRlUGFydElzVmlzaWJsZSI6dHJ1ZSwiVGltZVBhcnRJc1Zpc2libGUiOmZhbHNlfX0sIldlZWtOdW1iZXJpbmciOnsiJGlkIjoiMTk1IiwiRm9ybWF0IjowLCJJc1Zpc2libGUiOmZhbHNlLCJMYXN0S25vd25WaXNpYmlsaXR5U3RhdGUiOmZhbHNlfSwiSXNWaXNpYmxlIjp0cnVlLCJQYXJlbnRTdHlsZSI6bnVsbH0sIkh5cGVybGluayI6bnVsbCwiSW1wb3J0SWQiOiIifV0sIklkIjoiYmQyNjE1YjItOTdmNi00OTE3LTljZGUtYjIxNjRiNWQ4ZDBhIiwiSXNTaW5nbGVJdGVtUm93IjpmYWxzZX0seyIkaWQiOiIxOTYiLCJfdGFza3MiOltdLCJfbWlsZXN0b25lcyI6W3siJGlkIjoiMTk3IiwiSWQiOiIyMTcyOTBjZC1iMmE1LTQ3MTctOWNkYy1iY2U1YjA2MmQ4NWMiLCJJbmRleCI6OCwiR3JvdXBJZCI6bnVsbCwiVGl0bGUiOiLigJxTcGVhayBOb3figJ0gIiwiRGF0ZVRpbWUiOiIyMDEwLTEwLTI1VDIzOjU5OjAwIiwiUGVyY2VudGFnZUNvbXBsZXRlIjpudWxsLCJOb3RlIjpudWxsLCJTdHlsZSI6eyIkaWQiOiIxOTgiLCJUaXRsZVBvc2l0aW9uIjoiQWJvdmUiLCJEYXRlUG9zaXRpb24iOiJCZWxvdyIsIlNoYXBlVHlwZSI6MTQsIlNoYXBlU2l6ZSI6MCwiU3BhY2luZyI6MywiU2hhcGVTdHlsZSI6eyIkaWQiOiIxOTkiLCJNYXJnaW4iOnsiJHJlZiI6IjgifSwiUGFkZGluZyI6eyIkcmVmIjoiOSJ9LCJCYWNrZ3JvdW5kIjp7IiRpZCI6IjIwMCIsIkNvbG9yIjp7IiRpZCI6IjIwMSIsIkEiOjI1NSwiUiI6NjgsIkciOjExNCwiQiI6MTk2fX0sIklzVmlzaWJsZSI6dHJ1ZSwiV2lkdGgiOjEyLjAsIkhlaWdodCI6MTQuMCwiQm9yZGVyU3R5bGUiOnsiJGlkIjoiMjAyIiwiTGluZUNvbG9yIjp7IiRpZCI6IjIwMyIsIiR0eXBlIjoiTkxSRS5Db21tb24uRG9tLlNvbGlkQ29sb3JCcnVzaCwgTkxSRS5Db21tb24iLCJDb2xvciI6eyIkaWQiOiIyMDQiLCJBIjoyNTUsIlIiOjI0MiwiRyI6MTk5LCJCIjoxNzR9fSwiTGluZVdlaWdodCI6MS4zMzMzMzMzNywiTGluZVR5cGUiOjAsIlBhcmVudFN0eWxlIjpudWxsfSwiUGFyZW50U3R5bGUiOm51bGx9LCJUaXRsZVN0eWxlIjp7IiRpZCI6IjIwNSIsIkZvbnRTZXR0aW5ncyI6eyIkaWQiOiIyMDYiLCJGb250U2l6ZSI6MTAsIkZvbnROYW1lIjoiQXJpYWwiLCJJc0JvbGQiOnRydWUsIklzSXRhbGljIjpmYWxzZSwiSXNVbmRlcmxpbmVkIjpmYWxzZSwiUGFyZW50U3R5bGUiOm51bGx9LCJBdXRvU2l6ZSI6MiwiRm9yZWdyb3VuZCI6eyIkaWQiOiIyMDciLCJDb2xvciI6eyIkaWQiOiIyMDgiLCJBIjoyNTUsIlIiOjI1NSwiRyI6MjU1LCJCIjoyNTV9fSwiTWF4V2lkdGgiOjY0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yMDkiLCJDb2xvciI6eyIkaWQiOiIyMTAiLCJBIjowLCJSIjoyNTUsIkciOjI1NSwiQiI6MjU1fX0sIklzVmlzaWJsZSI6dHJ1ZSwiV2lkdGgiOjAuMCwiSGVpZ2h0IjowLjAsIkJvcmRlclN0eWxlIjpudWxsLCJQYXJlbnRTdHlsZSI6bnVsbH0sIkRhdGVTdHlsZSI6eyIkaWQiOiIyMTEiLCJGb250U2V0dGluZ3MiOnsiJGlkIjoiMjEyIiwiRm9udFNpemUiOjEwLCJGb250TmFtZSI6IkFyaWFsIiwiSXNCb2xkIjpmYWxzZSwiSXNJdGFsaWMiOmZhbHNlLCJJc1VuZGVybGluZWQiOmZhbHNlLCJQYXJlbnRTdHlsZSI6bnVsbH0sIkF1dG9TaXplIjoyLCJGb3JlZ3JvdW5kIjp7IiRpZCI6IjIxMyIsIkNvbG9yIjp7IiRpZCI6IjIxN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IxNSIsIkNvbG9yIjp7IiRpZCI6IjIxNiIsIkEiOjAsIlIiOjI1NSwiRyI6MjU1LCJCIjoyNTV9fSwiSXNWaXNpYmxlIjp0cnVlLCJXaWR0aCI6MC4wLCJIZWlnaHQiOjAuMCwiQm9yZGVyU3R5bGUiOm51bGwsIlBhcmVudFN0eWxlIjpudWxsfSwiRGF0ZUZvcm1hdCI6eyIkaWQiOiIy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xOCIsIkRhdGVQYXJ0SXNWaXNpYmxlIjp0cnVlLCJUaW1lUGFydElzVmlzaWJsZSI6ZmFsc2V9fSwiV2Vla051bWJlcmluZyI6eyIkaWQiOiIyMTkiLCJGb3JtYXQiOjAsIklzVmlzaWJsZSI6ZmFsc2UsIkxhc3RLbm93blZpc2liaWxpdHlTdGF0ZSI6ZmFsc2V9LCJJc1Zpc2libGUiOnRydWUsIlBhcmVudFN0eWxlIjpudWxsfSwiSHlwZXJsaW5rIjpudWxsLCJJbXBvcnRJZCI6IiJ9LHsiJGlkIjoiMjIwIiwiSWQiOiJhZDkxNTZmOS1jOGYwLTQyNTktYTdjMS1lNzBlZTgwZWUyNDIiLCJJbmRleCI6OSwiR3JvdXBJZCI6bnVsbCwiVGl0bGUiOiLigJxFdmVybW9yZeKAnSIsIkRhdGVUaW1lIjoiMjAyMC0xMi0xMVQyMzo1OTowMCIsIlBlcmNlbnRhZ2VDb21wbGV0ZSI6bnVsbCwiTm90ZSI6bnVsbCwiU3R5bGUiOnsiJGlkIjoiMjIxIiwiVGl0bGVQb3NpdGlvbiI6IkFib3ZlIiwiRGF0ZVBvc2l0aW9uIjoiQmVsb3ciLCJTaGFwZVR5cGUiOjE0LCJTaGFwZVNpemUiOjAsIlNwYWNpbmciOjMsIlNoYXBlU3R5bGUiOnsiJGlkIjoiMjIyIiwiTWFyZ2luIjp7IiRyZWYiOiI4In0sIlBhZGRpbmciOnsiJHJlZiI6IjkifSwiQmFja2dyb3VuZCI6eyIkaWQiOiIyMjMiLCJDb2xvciI6eyIkaWQiOiIyMjQiLCJBIjoyNTUsIlIiOjY4LCJHIjoxMTQsIkIiOjE5Nn19LCJJc1Zpc2libGUiOnRydWUsIldpZHRoIjoxMi4wLCJIZWlnaHQiOjE0LjAsIkJvcmRlclN0eWxlIjp7IiRpZCI6IjIyNSIsIkxpbmVDb2xvciI6eyIkaWQiOiIyMjYiLCIkdHlwZSI6Ik5MUkUuQ29tbW9uLkRvbS5Tb2xpZENvbG9yQnJ1c2gsIE5MUkUuQ29tbW9uIiwiQ29sb3IiOnsiJGlkIjoiMjI3IiwiQSI6MjU1LCJSIjoyNDIsIkciOjE5OSwiQiI6MTc0fX0sIkxpbmVXZWlnaHQiOjEuMzMzMzMzMzcsIkxpbmVUeXBlIjowLCJQYXJlbnRTdHlsZSI6bnVsbH0sIlBhcmVudFN0eWxlIjpudWxsfSwiVGl0bGVTdHlsZSI6eyIkaWQiOiIyMjgiLCJGb250U2V0dGluZ3MiOnsiJGlkIjoiMjI5IiwiRm9udFNpemUiOjEwLCJGb250TmFtZSI6IkFyaWFsIiwiSXNCb2xkIjp0cnVlLCJJc0l0YWxpYyI6ZmFsc2UsIklzVW5kZXJsaW5lZCI6ZmFsc2UsIlBhcmVudFN0eWxlIjpudWxsfSwiQXV0b1NpemUiOjIsIkZvcmVncm91bmQiOnsiJGlkIjoiMjMwIiwiQ29sb3IiOnsiJGlkIjoiMjMxIiwiQSI6MjU1LCJSIjoyNTUsIkciOjI1NSwiQiI6MjU1fX0sIk1heFdpZHRoIjo3NC4zMjc2MzY3MTg3NS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IzMiIsIkNvbG9yIjp7IiRpZCI6IjIzMyIsIkEiOjAsIlIiOjI1NSwiRyI6MjU1LCJCIjoyNTV9fSwiSXNWaXNpYmxlIjp0cnVlLCJXaWR0aCI6MC4wLCJIZWlnaHQiOjAuMCwiQm9yZGVyU3R5bGUiOm51bGwsIlBhcmVudFN0eWxlIjpudWxsfSwiRGF0ZVN0eWxlIjp7IiRpZCI6IjIzNCIsIkZvbnRTZXR0aW5ncyI6eyIkaWQiOiIyMzUiLCJGb250U2l6ZSI6MTAsIkZvbnROYW1lIjoiQXJpYWwiLCJJc0JvbGQiOmZhbHNlLCJJc0l0YWxpYyI6ZmFsc2UsIklzVW5kZXJsaW5lZCI6ZmFsc2UsIlBhcmVudFN0eWxlIjpudWxsfSwiQXV0b1NpemUiOjIsIkZvcmVncm91bmQiOnsiJGlkIjoiMjM2IiwiQ29sb3IiOnsiJGlkIjoiMjM3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jM4IiwiQ29sb3IiOnsiJGlkIjoiMjM5IiwiQSI6MCwiUiI6MjU1LCJHIjoyNTUsIkIiOjI1NX19LCJJc1Zpc2libGUiOnRydWUsIldpZHRoIjowLjAsIkhlaWdodCI6MC4wLCJCb3JkZXJTdHlsZSI6bnVsbCwiUGFyZW50U3R5bGUiOm51bGx9LCJEYXRlRm9ybWF0Ijp7IiRpZCI6IjI0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xIiwiRGF0ZVBhcnRJc1Zpc2libGUiOnRydWUsIlRpbWVQYXJ0SXNWaXNpYmxlIjpmYWxzZX19LCJXZWVrTnVtYmVyaW5nIjp7IiRpZCI6IjI0MiIsIkZvcm1hdCI6MCwiSXNWaXNpYmxlIjpmYWxzZSwiTGFzdEtub3duVmlzaWJpbGl0eVN0YXRlIjpmYWxzZX0sIklzVmlzaWJsZSI6dHJ1ZSwiUGFyZW50U3R5bGUiOm51bGx9LCJIeXBlcmxpbmsiOm51bGwsIkltcG9ydElkIjoiIn1dLCJJZCI6IjMwYThiZDlhLWIzMGMtNDk3My04ZGUyLTIyZGNhNjkwODQ1NiIsIklzU2luZ2xlSXRlbVJvdyI6ZmFsc2V9XSwiSW5kZXgiOjAsIklkIjoiNWE2Mjk5OTQtMjVlNi00NDBlLTg2ZjYtZWFmOTI5MzI2YjBiIiwiSGVhZGVyVGV4dCI6bnVsbCwiSXNEZWZhdWx0Ijp0cnVlLCJTdHlsZSI6eyIkaWQiOiIyNDMiLCJIZWFkZXJTdHlsZSI6eyIkaWQiOiIyNDQiLCJUZXh0U3R5bGUiOnsiJGlkIjoiMjQ1IiwiRm9udFNldHRpbmdzIjp7IiRpZCI6IjI0NiIsIkZvbnRTaXplIjoxMSwiRm9udE5hbWUiOiJDYWxpYnJpIiwiSXNCb2xkIjpmYWxzZSwiSXNJdGFsaWMiOmZhbHNlLCJJc1VuZGVybGluZWQiOmZhbHNlLCJQYXJlbnRTdHlsZSI6bnVsbH0sIkF1dG9TaXplIjoyLCJGb3JlZ3JvdW5kIjp7IiRpZCI6IjI0NyIsIkNvbG9yIjp7IiRpZCI6IjI0OCIsIkEiOjI1NSwiUiI6MCwiRyI6MCwiQiI6MH19LCJNYXhXaWR0aCI6MC4wLCJNYXhIZWlnaHQiOjAuMC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udWxsLCJJc1Zpc2libGUiOnRydWUsIldpZHRoIjowLjAsIkhlaWdodCI6MC4wLCJCb3JkZXJTdHlsZSI6bnVsbCwiUGFyZW50U3R5bGUiOm51bGx9LCJSZWN0YW5nbGVTdHlsZSI6eyIkaWQiOiIyNTEiLCJNYXJnaW4iOnsiJGlkIjoiMjUyIiwiVG9wIjowLjAsIkxlZnQiOjAuMCwiUmlnaHQiOjAuMCwiQm90dG9tIjowLjB9LCJQYWRkaW5nIjp7IiRpZCI6IjI1MyIsIlRvcCI6MC4wLCJMZWZ0IjowLjAsIlJpZ2h0IjowLjAsIkJvdHRvbSI6MC4wfSwiQmFja2dyb3VuZCI6eyIkaWQiOiIyNTQiLCJDb2xvciI6eyIkaWQiOiIyNTUiLCJBIjo2MywiUiI6MTY1LCJHIjoxNjUsIkIiOjE2NX19LCJJc1Zpc2libGUiOnRydWUsIldpZHRoIjowLjAsIkhlaWdodCI6MC4wLCJCb3JkZXJTdHlsZSI6eyIkaWQiOiIyNTYiLCJMaW5lQ29sb3IiOnsiJGlkIjoiMjU3IiwiJHR5cGUiOiJOTFJFLkNvbW1vbi5Eb20uU29saWRDb2xvckJydXNoLCBOTFJFLkNvbW1vbiIsIkNvbG9yIjp7IiRpZCI6IjI1OCIsIkEiOjI1NSwiUiI6MjU1LCJHIjowLCJCIjowfX0sIkxpbmVXZWlnaHQiOjAuMCwiTGluZVR5cGUiOjAsIlBhcmVudFN0eWxlIjpudWxsfSwiUGFyZW50U3R5bGUiOm51bGx9LCJNYXJnaW4iOnsiJGlkIjoiMjU5IiwiVG9wIjowLjAsIkxlZnQiOjAuMCwiUmlnaHQiOjAuMCwiQm90dG9tIjowLjB9LCJQYWRkaW5nIjp7IiRpZCI6IjI2MCIsIlRvcCI6MC4wLCJMZWZ0IjowLjAsIlJpZ2h0IjowLjAsIkJvdHRvbSI6MC4wfSwiQmFja2dyb3VuZCI6bnVsbCwiSXNWaXNpYmxlIjp0cnVlLCJXaWR0aCI6MC4wLCJIZWlnaHQiOjAuMCwiQm9yZGVyU3R5bGUiOm51bGwsIlBhcmVudFN0eWxlIjpudWxsfSwiQmFja2dyb3VuZFN0eWxlIjp7IiRpZCI6IjI2MSIsIk1hcmdpbiI6eyIkaWQiOiIyNjIiLCJUb3AiOjAuMCwiTGVmdCI6MC4wLCJSaWdodCI6MC4wLCJCb3R0b20iOjAuMH0sIlBhZGRpbmciOnsiJGlkIjoiMjYzIiwiVG9wIjowLjAsIkxlZnQiOjAuMCwiUmlnaHQiOjAuMCwiQm90dG9tIjowLjB9LCJCYWNrZ3JvdW5kIjp7IiRpZCI6IjI2NCIsIkNvbG9yIjp7IiRpZCI6IjI2NSIsIkEiOjUxLCJSIjoxNjUsIkciOjE2NSwiQiI6MTY1fX0sIklzVmlzaWJsZSI6dHJ1ZSwiV2lkdGgiOjAuMCwiSGVpZ2h0IjowLjA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bnVsbH0sIk1hcmdpbiI6eyIkaWQiOiIyNjkiLCJUb3AiOjAuMCwiTGVmdCI6MC4wLCJSaWdodCI6MC4wLCJCb3R0b20iOjAuMH0sIlBhZGRpbmciOnsiJGlkIjoiMjcwIiwiVG9wIjowLjAsIkxlZnQiOjAuMCwiUmlnaHQiOjAuMCwiQm90dG9tIjowLjB9LCJJc1Zpc2libGUiOmZhbHNlLCJXaWR0aCI6MC4wLCJIZWlnaHQiOjAuMCwiQm9yZGVyU3R5bGUiOm51bGwsIlBhcmVudFN0eWxlIjpudWxsfX1dLCJJZCI6ImExYzE2ZTYzLTIxMGItNDEzMC05NTFjLWIxZmRkMjE1ODZlZSIsIkluZGV4IjowLCJIZWFkZXJUZXh0IjoiQWxidW1zIiwiU3R5bGUiOnsiJGlkIjoiMjcxIiwiSGVhZGVyU3R5bGUiOnsiJGlkIjoiMjcyIiwiVGV4dElzVmVydGljYWwiOmZhbHNlLCJUZXh0U3R5bGUiOnsiJGlkIjoiMjczIiwiRm9udFNldHRpbmdzIjp7IiRpZCI6IjI3NCIsIkZvbnRTaXplIjoxMiwiRm9udE5hbWUiOiJBcmlhbCBCbGFjayIsIklzQm9sZCI6dHJ1ZSwiSXNJdGFsaWMiOmZhbHNlLCJJc1VuZGVybGluZWQiOmZhbHNlLCJQYXJlbnRTdHlsZSI6bnVsbH0sIkF1dG9TaXplIjoyLCJGb3JlZ3JvdW5kIjp7IiRpZCI6IjI3NSIsIkNvbG9yIjp7IiRpZCI6IjI3NiIsIkEiOjI1NSwiUiI6MjU1LCJHIjoyNTUsIkIiOjI1NX19LCJNYXhXaWR0aCI6NzEuMCwiTWF4SGVpZ2h0IjoiSW5maW5pdHkiLCJTbWFydEZvcmVncm91bmRJc0FjdGl2ZSI6ZmFsc2UsIkhvcml6b250YWxBbGlnbm1lbnQiOjAsIlZlcnRpY2FsQWxpZ25tZW50IjowLCJTbWFydEZvcmVncm91bmQiOm51bGwsIkJhY2tncm91bmRGaWxsVHlwZSI6MCwiTWFyZ2luIjp7IiRpZCI6IjI3NyIsIlRvcCI6MC4wLCJMZWZ0IjowLjAsIlJpZ2h0IjowLjAsIkJvdHRvbSI6MC4wfSwiUGFkZGluZyI6eyIkaWQiOiIyNzgiLCJUb3AiOjAuMCwiTGVmdCI6MC4wLCJSaWdodCI6MC4wLCJCb3R0b20iOjAuMH0sIkJhY2tncm91bmQiOm51bGwsIklzVmlzaWJsZSI6dHJ1ZSwiV2lkdGgiOjAuMCwiSGVpZ2h0IjowLjAsIkJvcmRlclN0eWxlIjpudWxsLCJQYXJlbnRTdHlsZSI6bnVsbH0sIlJlY3RhbmdsZVN0eWxlIjp7IiRpZCI6IjI3OSIsIk1hcmdpbiI6eyIkaWQiOiIyODAiLCJUb3AiOjAuMCwiTGVmdCI6MC4wLCJSaWdodCI6MC4wLCJCb3R0b20iOjAuMH0sIlBhZGRpbmciOnsiJGlkIjoiMjgxIiwiVG9wIjowLjAsIkxlZnQiOjAuMCwiUmlnaHQiOjAuMCwiQm90dG9tIjowLjB9LCJCYWNrZ3JvdW5kIjp7IiRpZCI6IjI4MiIsIkNvbG9yIjp7IiRpZCI6IjI4MyIsIkEiOjI1NSwiUiI6NjgsIkciOjExNCwiQiI6MTk2fX0sIklzVmlzaWJsZSI6dHJ1ZSwiV2lkdGgiOjAuMCwiSGVpZ2h0IjowLjAsIkJvcmRlclN0eWxlIjp7IiRpZCI6IjI4NCIsIkxpbmVDb2xvciI6eyIkaWQiOiIyODUiLCIkdHlwZSI6Ik5MUkUuQ29tbW9uLkRvbS5Tb2xpZENvbG9yQnJ1c2gsIE5MUkUuQ29tbW9uIiwiQ29sb3IiOnsiJGlkIjoiMjg2IiwiQSI6MjU1LCJSIjoyMywiRyI6NDQsIkIiOjgxfX0sIkxpbmVXZWlnaHQiOjAuMCwiTGluZVR5cGUiOjAsIlBhcmVudFN0eWxlIjpudWxsfSwiUGFyZW50U3R5bGUiOm51bGx9LCJNYXJnaW4iOnsiJGlkIjoiMjg3IiwiVG9wIjowLjAsIkxlZnQiOjAuMCwiUmlnaHQiOjAuMCwiQm90dG9tIjowLjB9LCJQYWRkaW5nIjp7IiRpZCI6IjI4OCIsIlRvcCI6MC4wLCJMZWZ0IjowLjAsIlJpZ2h0IjowLjAsIkJvdHRvbSI6MC4wfSwiQmFja2dyb3VuZCI6bnVsbCwiSXNWaXNpYmxlIjp0cnVlLCJXaWR0aCI6MC4wLCJIZWlnaHQiOjAuMCwiQm9yZGVyU3R5bGUiOm51bGwsIlBhcmVudFN0eWxlIjpudWxsfSwiQmFja2dyb3VuZFN0eWxlIjp7IiRpZCI6IjI4OSIsIk1hcmdpbiI6eyIkaWQiOiIyOTAiLCJUb3AiOjAuMCwiTGVmdCI6MC4wLCJSaWdodCI6MC4wLCJCb3R0b20iOjAuMH0sIlBhZGRpbmciOnsiJGlkIjoiMjkxIiwiVG9wIjowLjAsIkxlZnQiOjAuMCwiUmlnaHQiOjAuMCwiQm90dG9tIjowLjB9LCJCYWNrZ3JvdW5kIjp7IiRpZCI6IjI5MiIsIkNvbG9yIjp7IiRpZCI6IjI5MyIsIkEiOjM4LCJSIjoxNjUsIkciOjE2NSwiQiI6MTY1fX0sIklzVmlzaWJsZSI6dHJ1ZSwiV2lkdGgiOjAuMCwiSGVpZ2h0IjowLjAsIkJvcmRlclN0eWxlIjp7IiRpZCI6IjI5NCIsIkxpbmVDb2xvciI6eyIkaWQiOiIyOTUiLCIkdHlwZSI6Ik5MUkUuQ29tbW9uLkRvbS5Tb2xpZENvbG9yQnJ1c2gsIE5MUkUuQ29tbW9uIiwiQ29sb3IiOnsiJGlkIjoiMjk2IiwiQSI6MjU1LCJSIjoyMzEsIkciOjIzMCwiQiI6MjMwfX0sIkxpbmVXZWlnaHQiOjAuMCwiTGluZVR5cGUiOjAsIlBhcmVudFN0eWxlIjpudWxsfSwiUGFyZW50U3R5bGUiOm51bGx9LCJJc0Fib3ZlVGltZWJhbmQiOmZhbHNlLCJTcGFjaW5nIjozLCJNYXJnaW4iOnsiJGlkIjoiMjk3IiwiVG9wIjowLjAsIkxlZnQiOjAuMCwiUmlnaHQiOjAuMCwiQm90dG9tIjowLjB9LCJQYWRkaW5nIjp7IiRpZCI6IjI5OCIsIlRvcCI6MC4wLCJMZWZ0IjowLjAsIlJpZ2h0IjowLjAsIkJvdHRvbSI6MC4wfSwiSXNWaXNpYmxlIjp0cnVlLCJXaWR0aCI6MC4wLCJIZWlnaHQiOjAuMCwiQm9yZGVyU3R5bGUiOnsiJGlkIjoiMjk5IiwiTGluZUNvbG9yIjpudWxsLCJMaW5lV2VpZ2h0IjowLjAsIkxpbmVUeXBlIjowLCJQYXJlbnRTdHlsZSI6bnVsbH0sIlBhcmVudFN0eWxlIjpudWxsfX0seyIkaWQiOiIzMDAiLCJfYWN0aXZpdGllcyI6W3siJGlkIjoiMzAxIiwiX3Jvd3MiOlt7IiRpZCI6IjMwMiIsIl90YXNrcyI6W10sIl9taWxlc3RvbmVzIjpbeyIkaWQiOiIzMDMiLCJJZCI6ImExNzQ0NTIxLTQ5ZWUtNDVkZS04ZTc4LTJjNGM3MjBiOGQwMyIsIkluZGV4IjoxMCwiR3JvdXBJZCI6bnVsbCwiVGl0bGUiOiJCZXN0IE5ldyBBcnRpc3QgSG9yaXpvbiBBd2FyZCIsIkRhdGVUaW1lIjoiMjAwNy0xMS0xNVQyMzo1OTowMCIsIlBlcmNlbnRhZ2VDb21wbGV0ZSI6bnVsbCwiTm90ZSI6bnVsbCwiU3R5bGUiOnsiJGlkIjoiMzA0IiwiVGl0bGVQb3NpdGlvbiI6IkxlZnQiLCJEYXRlUG9zaXRpb24iOiJCZWxvdyIsIlNoYXBlVHlwZSI6MTMsIlNoYXBlU2l6ZSI6MCwiU3BhY2luZyI6NCwiU2hhcGVTdHlsZSI6eyIkaWQiOiIzMDUiLCJNYXJnaW4iOnsiJHJlZiI6IjgifSwiUGFkZGluZyI6eyIkcmVmIjoiOSJ9LCJCYWNrZ3JvdW5kIjp7IiRpZCI6IjMwNiIsIkNvbG9yIjp7IiRpZCI6IjMwNyIsIkEiOjI1NSwiUiI6NjgsIkciOjExNCwiQiI6MTk2fX0sIklzVmlzaWJsZSI6dHJ1ZSwiV2lkdGgiOjEyLjAsIkhlaWdodCI6MTQuMCwiQm9yZGVyU3R5bGUiOnsiJGlkIjoiMzA4IiwiTGluZUNvbG9yIjp7IiRpZCI6IjMwOSIsIiR0eXBlIjoiTkxSRS5Db21tb24uRG9tLlNvbGlkQ29sb3JCcnVzaCwgTkxSRS5Db21tb24iLCJDb2xvciI6eyIkaWQiOiIzMTAiLCJBIjoyNTUsIlIiOjIzOSwiRyI6MjIwLCJCIjoyMjh9fSwiTGluZVdlaWdodCI6MS4zMzMzMzMzNywiTGluZVR5cGUiOjAsIlBhcmVudFN0eWxlIjpudWxsfSwiUGFyZW50U3R5bGUiOm51bGx9LCJUaXRsZVN0eWxlIjp7IiRpZCI6IjMxMSIsIkZvbnRTZXR0aW5ncyI6eyIkaWQiOiIzMTIiLCJGb250U2l6ZSI6MTAsIkZvbnROYW1lIjoiQXJpYWwiLCJJc0JvbGQiOnRydWUsIklzSXRhbGljIjpmYWxzZSwiSXNVbmRlcmxpbmVkIjpmYWxzZSwiUGFyZW50U3R5bGUiOm51bGx9LCJBdXRvU2l6ZSI6MiwiRm9yZWdyb3VuZCI6eyIkaWQiOiIzMTMiLCJDb2xvciI6eyIkaWQiOiIzMTQiLCJBIjoyNTUsIlIiOjI1NSwiRyI6MjU1LCJCIjoyNTV9fSwiTWF4V2lkdGgiOjkwLjAyOTQ2Nzc2MTg4Nzc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MTUiLCJDb2xvciI6eyIkaWQiOiIzMTYiLCJBIjowLCJSIjoyNTUsIkciOjI1NSwiQiI6MjU1fX0sIklzVmlzaWJsZSI6dHJ1ZSwiV2lkdGgiOjAuMCwiSGVpZ2h0IjowLjAsIkJvcmRlclN0eWxlIjpudWxsLCJQYXJlbnRTdHlsZSI6bnVsbH0sIkRhdGVTdHlsZSI6eyIkaWQiOiIzMTciLCJGb250U2V0dGluZ3MiOnsiJGlkIjoiMzE4IiwiRm9udFNpemUiOjEwLCJGb250TmFtZSI6IkFyaWFsIiwiSXNCb2xkIjpmYWxzZSwiSXNJdGFsaWMiOmZhbHNlLCJJc1VuZGVybGluZWQiOmZhbHNlLCJQYXJlbnRTdHlsZSI6bnVsbH0sIkF1dG9TaXplIjoyLCJGb3JlZ3JvdW5kIjp7IiRpZCI6IjMxOSIsIkNvbG9yIjp7IiRpZCI6IjMyMC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MyMSIsIkNvbG9yIjp7IiRpZCI6IjMyMiIsIkEiOjAsIlIiOjI1NSwiRyI6MjU1LCJCIjoyNTV9fSwiSXNWaXNpYmxlIjp0cnVlLCJXaWR0aCI6MC4wLCJIZWlnaHQiOjAuMCwiQm9yZGVyU3R5bGUiOm51bGwsIlBhcmVudFN0eWxlIjpudWxsfSwiRGF0ZUZvcm1hdCI6eyIkaWQiOiIzM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NCIsIkRhdGVQYXJ0SXNWaXNpYmxlIjp0cnVlLCJUaW1lUGFydElzVmlzaWJsZSI6ZmFsc2V9fSwiV2Vla051bWJlcmluZyI6eyIkaWQiOiIzMjUiLCJGb3JtYXQiOjAsIklzVmlzaWJsZSI6ZmFsc2UsIkxhc3RLbm93blZpc2liaWxpdHlTdGF0ZSI6ZmFsc2V9LCJJc1Zpc2libGUiOnRydWUsIlBhcmVudFN0eWxlIjpudWxsfSwiSHlwZXJsaW5rIjpudWxsLCJJbXBvcnRJZCI6IiJ9LHsiJGlkIjoiMzI2IiwiSWQiOiIwNWZlZGVjZi0yZTg2LTQyZGYtYmJiNy01ZDUxZWEzMmU4YzEiLCJJbmRleCI6MTEsIkdyb3VwSWQiOm51bGwsIlRpdGxlIjoiQUNNIEF3YXJkIC0gQWxidW0gb2YgdGhlIFllYXIgKOKAnEZlYXJsZXNz4oCdKSIsIkRhdGVUaW1lIjoiMjAwOS0wNC0wMVQyMzo1OTowMCIsIlBlcmNlbnRhZ2VDb21wbGV0ZSI6bnVsbCwiTm90ZSI6bnVsbCwiU3R5bGUiOnsiJGlkIjoiMzI3IiwiVGl0bGVQb3NpdGlvbiI6IlJpZ2h0IiwiRGF0ZVBvc2l0aW9uIjoiQmVsb3ciLCJTaGFwZVR5cGUiOjEzLCJTaGFwZVNpemUiOjAsIlNwYWNpbmciOjQsIlNoYXBlU3R5bGUiOnsiJGlkIjoiMzI4IiwiTWFyZ2luIjp7IiRyZWYiOiI4In0sIlBhZGRpbmciOnsiJHJlZiI6IjkifSwiQmFja2dyb3VuZCI6eyIkaWQiOiIzMjkiLCJDb2xvciI6eyIkaWQiOiIzMzAiLCJBIjoyNTUsIlIiOjY4LCJHIjoxMTQsIkIiOjE5Nn19LCJJc1Zpc2libGUiOnRydWUsIldpZHRoIjoxMi4wLCJIZWlnaHQiOjE0LjAsIkJvcmRlclN0eWxlIjp7IiRpZCI6IjMzMSIsIkxpbmVDb2xvciI6eyIkaWQiOiIzMzIiLCIkdHlwZSI6Ik5MUkUuQ29tbW9uLkRvbS5Tb2xpZENvbG9yQnJ1c2gsIE5MUkUuQ29tbW9uIiwiQ29sb3IiOnsiJGlkIjoiMzMzIiwiQSI6MjU1LCJSIjoyMzksIkciOjIyMCwiQiI6MjI4fX0sIkxpbmVXZWlnaHQiOjEuMzMzMzMzMzcsIkxpbmVUeXBlIjowLCJQYXJlbnRTdHlsZSI6bnVsbH0sIlBhcmVudFN0eWxlIjpudWxsfSwiVGl0bGVTdHlsZSI6eyIkaWQiOiIzMzQiLCJGb250U2V0dGluZ3MiOnsiJGlkIjoiMzM1IiwiRm9udFNpemUiOjEwLCJGb250TmFtZSI6IkFyaWFsIiwiSXNCb2xkIjp0cnVlLCJJc0l0YWxpYyI6ZmFsc2UsIklzVW5kZXJsaW5lZCI6ZmFsc2UsIlBhcmVudFN0eWxlIjpudWxsfSwiQXV0b1NpemUiOjIsIkZvcmVncm91bmQiOnsiJGlkIjoiMzM2IiwiQ29sb3IiOnsiJGlkIjoiMzM3IiwiQSI6MjU1LCJSIjoyNTUsIkciOjI1NSwiQiI6MjU1fX0sIk1heFdpZHRoIjoxMTYuODIwMTQwMjQzMzE0NDg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MzgiLCJDb2xvciI6eyIkaWQiOiIzMzkiLCJBIjowLCJSIjoyNTUsIkciOjI1NSwiQiI6MjU1fX0sIklzVmlzaWJsZSI6dHJ1ZSwiV2lkdGgiOjAuMCwiSGVpZ2h0IjowLjAsIkJvcmRlclN0eWxlIjpudWxsLCJQYXJlbnRTdHlsZSI6bnVsbH0sIkRhdGVTdHlsZSI6eyIkaWQiOiIzNDAiLCJGb250U2V0dGluZ3MiOnsiJGlkIjoiMzQxIiwiRm9udFNpemUiOjEwLCJGb250TmFtZSI6IkFyaWFsIiwiSXNCb2xkIjpmYWxzZSwiSXNJdGFsaWMiOmZhbHNlLCJJc1VuZGVybGluZWQiOmZhbHNlLCJQYXJlbnRTdHlsZSI6bnVsbH0sIkF1dG9TaXplIjoyLCJGb3JlZ3JvdW5kIjp7IiRpZCI6IjM0MiIsIkNvbG9yIjp7IiRpZCI6IjM0My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M0NCIsIkNvbG9yIjp7IiRpZCI6IjM0NSIsIkEiOjAsIlIiOjI1NSwiRyI6MjU1LCJCIjoyNTV9fSwiSXNWaXNpYmxlIjp0cnVlLCJXaWR0aCI6MC4wLCJIZWlnaHQiOjAuMCwiQm9yZGVyU3R5bGUiOm51bGwsIlBhcmVudFN0eWxlIjpudWxsfSwiRGF0ZUZvcm1hdCI6eyIkaWQiOiIzN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NyIsIkRhdGVQYXJ0SXNWaXNpYmxlIjp0cnVlLCJUaW1lUGFydElzVmlzaWJsZSI6ZmFsc2V9fSwiV2Vla051bWJlcmluZyI6eyIkaWQiOiIzNDgiLCJGb3JtYXQiOjAsIklzVmlzaWJsZSI6ZmFsc2UsIkxhc3RLbm93blZpc2liaWxpdHlTdGF0ZSI6ZmFsc2V9LCJJc1Zpc2libGUiOnRydWUsIlBhcmVudFN0eWxlIjpudWxsfSwiSHlwZXJsaW5rIjpudWxsLCJJbXBvcnRJZCI6IiJ9LHsiJGlkIjoiMzQ5IiwiSWQiOiJkM2VlZmM1MC04ZTVmLTRkZmYtYmJkMy1mYzU5ZWMxOWE5YWUiLCJJbmRleCI6MTIsIkdyb3VwSWQiOm51bGwsIlRpdGxlIjoiR3JhbW15IC0gQWxidW0gb2YgdGhlIFllYXIgKOKAnE1pZG5pZ2h0c+KAnSkiLCJEYXRlVGltZSI6IjIwMjQtMDItMDVUMjM6NTk6MDAiLCJQZXJjZW50YWdlQ29tcGxldGUiOm51bGwsIk5vdGUiOm51bGwsIlN0eWxlIjp7IiRpZCI6IjM1MCIsIlRpdGxlUG9zaXRpb24iOiJMZWZ0IiwiRGF0ZVBvc2l0aW9uIjoiQmVsb3ciLCJTaGFwZVR5cGUiOjEzLCJTaGFwZVNpemUiOjAsIlNwYWNpbmciOjMsIlNoYXBlU3R5bGUiOnsiJGlkIjoiMzUxIiwiTWFyZ2luIjp7IiRyZWYiOiI4In0sIlBhZGRpbmciOnsiJHJlZiI6IjkifSwiQmFja2dyb3VuZCI6eyIkaWQiOiIzNTIiLCJDb2xvciI6eyIkaWQiOiIzNTMiLCJBIjoyNTUsIlIiOjY4LCJHIjoxMTQsIkIiOjE5Nn19LCJJc1Zpc2libGUiOnRydWUsIldpZHRoIjoxMi4wLCJIZWlnaHQiOjE0LjAsIkJvcmRlclN0eWxlIjp7IiRpZCI6IjM1NCIsIkxpbmVDb2xvciI6eyIkaWQiOiIzNTUiLCIkdHlwZSI6Ik5MUkUuQ29tbW9uLkRvbS5Tb2xpZENvbG9yQnJ1c2gsIE5MUkUuQ29tbW9uIiwiQ29sb3IiOnsiJGlkIjoiMzU2IiwiQSI6MjU1LCJSIjoyMzksIkciOjIyMCwiQiI6MjI4fX0sIkxpbmVXZWlnaHQiOjEuMzMzMzMzMzcsIkxpbmVUeXBlIjowLCJQYXJlbnRTdHlsZSI6bnVsbH0sIlBhcmVudFN0eWxlIjpudWxsfSwiVGl0bGVTdHlsZSI6eyIkaWQiOiIzNTciLCJGb250U2V0dGluZ3MiOnsiJGlkIjoiMzU4IiwiRm9udFNpemUiOjEwLCJGb250TmFtZSI6IkFyaWFsIiwiSXNCb2xkIjp0cnVlLCJJc0l0YWxpYyI6ZmFsc2UsIklzVW5kZXJsaW5lZCI6ZmFsc2UsIlBhcmVudFN0eWxlIjpudWxsfSwiQXV0b1NpemUiOjIsIkZvcmVncm91bmQiOnsiJGlkIjoiMzU5IiwiQ29sb3IiOnsiJGlkIjoiMzYwIiwiQSI6MjU1LCJSIjoyNTUsIkciOjI1NSwiQiI6MjU1fX0sIk1heFdpZHRoIjoxMDUuNjkzMzg1ODI2NzcxO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2MSIsIkNvbG9yIjp7IiRpZCI6IjM2MiIsIkEiOjAsIlIiOjI1NSwiRyI6MjU1LCJCIjoyNTV9fSwiSXNWaXNpYmxlIjp0cnVlLCJXaWR0aCI6MC4wLCJIZWlnaHQiOjAuMCwiQm9yZGVyU3R5bGUiOm51bGwsIlBhcmVudFN0eWxlIjpudWxsfSwiRGF0ZVN0eWxlIjp7IiRpZCI6IjM2MyIsIkZvbnRTZXR0aW5ncyI6eyIkaWQiOiIzNjQiLCJGb250U2l6ZSI6MTAsIkZvbnROYW1lIjoiQXJpYWwiLCJJc0JvbGQiOmZhbHNlLCJJc0l0YWxpYyI6ZmFsc2UsIklzVW5kZXJsaW5lZCI6ZmFsc2UsIlBhcmVudFN0eWxlIjpudWxsfSwiQXV0b1NpemUiOjIsIkZvcmVncm91bmQiOnsiJGlkIjoiMzY1IiwiQ29sb3IiOnsiJGlkIjoiMzY2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zY3IiwiQ29sb3IiOnsiJGlkIjoiMzY4IiwiQSI6MCwiUiI6MjU1LCJHIjoyNTUsIkIiOjI1NX19LCJJc1Zpc2libGUiOnRydWUsIldpZHRoIjowLjAsIkhlaWdodCI6MC4wLCJCb3JkZXJTdHlsZSI6bnVsbCwiUGFyZW50U3R5bGUiOm51bGx9LCJEYXRlRm9ybWF0Ijp7IiRpZCI6IjM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wIiwiRGF0ZVBhcnRJc1Zpc2libGUiOnRydWUsIlRpbWVQYXJ0SXNWaXNpYmxlIjpmYWxzZX19LCJXZWVrTnVtYmVyaW5nIjp7IiRpZCI6IjM3MSIsIkZvcm1hdCI6MCwiSXNWaXNpYmxlIjpmYWxzZSwiTGFzdEtub3duVmlzaWJpbGl0eVN0YXRlIjpmYWxzZX0sIklzVmlzaWJsZSI6dHJ1ZSwiUGFyZW50U3R5bGUiOm51bGx9LCJIeXBlcmxpbmsiOm51bGwsIkltcG9ydElkIjpudWxsfV0sIklkIjoiZmM3ZjFkODAtMzM0Ny00YTI1LTkyNzktMmM5NDI0ZTY2Njg4IiwiSXNTaW5nbGVJdGVtUm93IjpmYWxzZX0seyIkaWQiOiIzNzIiLCJfdGFza3MiOltdLCJfbWlsZXN0b25lcyI6W3siJGlkIjoiMzczIiwiSWQiOiIzYWZlNjg2ZS04OWFjLTQ5YTMtODRiNi02ZDliYmZkY2ZkYmYiLCJJbmRleCI6MTMsIkdyb3VwSWQiOm51bGwsIlRpdGxlIjoiR3JhbW15IC0gQWxidW0gb2YgdGhlIFllYXIgKOKAnEZvbGtsb3Jl4oCdKSIsIkRhdGVUaW1lIjoiMjAyMC0wMS0wMVQyMzo1OTowMCIsIlBlcmNlbnRhZ2VDb21wbGV0ZSI6bnVsbCwiTm90ZSI6bnVsbCwiU3R5bGUiOnsiJGlkIjoiMzc0IiwiVGl0bGVQb3NpdGlvbiI6IkxlZnQiLCJEYXRlUG9zaXRpb24iOiJCZWxvdyIsIlNoYXBlVHlwZSI6MTMsIlNoYXBlU2l6ZSI6MCwiU3BhY2luZyI6NCwiU2hhcGVTdHlsZSI6eyIkaWQiOiIzNzUiLCJNYXJnaW4iOnsiJHJlZiI6IjgifSwiUGFkZGluZyI6eyIkcmVmIjoiOSJ9LCJCYWNrZ3JvdW5kIjp7IiRpZCI6IjM3NiIsIkNvbG9yIjp7IiRpZCI6IjM3NyIsIkEiOjI1NSwiUiI6NjgsIkciOjExNCwiQiI6MTk2fX0sIklzVmlzaWJsZSI6dHJ1ZSwiV2lkdGgiOjEyLjAsIkhlaWdodCI6MTQuMCwiQm9yZGVyU3R5bGUiOnsiJGlkIjoiMzc4IiwiTGluZUNvbG9yIjp7IiRyZWYiOiIzNTUifSwiTGluZVdlaWdodCI6MS4zMzMzMzMzNywiTGluZVR5cGUiOjAsIlBhcmVudFN0eWxlIjpudWxsfSwiUGFyZW50U3R5bGUiOm51bGx9LCJUaXRsZVN0eWxlIjp7IiRpZCI6IjM3OSIsIkZvbnRTZXR0aW5ncyI6eyIkaWQiOiIzODAiLCJGb250U2l6ZSI6MTAsIkZvbnROYW1lIjoiQXJpYWwiLCJJc0JvbGQiOnRydWUsIklzSXRhbGljIjpmYWxzZSwiSXNVbmRlcmxpbmVkIjpmYWxzZSwiUGFyZW50U3R5bGUiOm51bGx9LCJBdXRvU2l6ZSI6MiwiRm9yZWdyb3VuZCI6eyIkaWQiOiIzODEiLCJDb2xvciI6eyIkaWQiOiIzODIiLCJBIjoyNTUsIlIiOjI1NSwiRyI6MjU1LCJCIjoyNTV9fSwiTWF4V2lkdGgiOjEwMC4wMjQwOTQ0ODgxODg5Mi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4MyIsIkNvbG9yIjp7IiRpZCI6IjM4NCIsIkEiOjAsIlIiOjI1NSwiRyI6MjU1LCJCIjoyNTV9fSwiSXNWaXNpYmxlIjp0cnVlLCJXaWR0aCI6MC4wLCJIZWlnaHQiOjAuMCwiQm9yZGVyU3R5bGUiOm51bGwsIlBhcmVudFN0eWxlIjpudWxsfSwiRGF0ZVN0eWxlIjp7IiRpZCI6IjM4NSIsIkZvbnRTZXR0aW5ncyI6eyIkaWQiOiIzODYiLCJGb250U2l6ZSI6MTAsIkZvbnROYW1lIjoiQXJpYWwiLCJJc0JvbGQiOmZhbHNlLCJJc0l0YWxpYyI6ZmFsc2UsIklzVW5kZXJsaW5lZCI6ZmFsc2UsIlBhcmVudFN0eWxlIjpudWxsfSwiQXV0b1NpemUiOjIsIkZvcmVncm91bmQiOnsiJGlkIjoiMzg3IiwiQ29sb3IiOnsiJGlkIjoiMzg4IiwiQSI6MjU1LCJSIjoxNjUsIkciOjE2NSwiQiI6MTY1fX0sIk1heFdpZHRoIjoyMy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zg5IiwiQ29sb3IiOnsiJGlkIjoiMzkwIiwiQSI6MCwiUiI6MjU1LCJHIjoyNTUsIkIiOjI1NX19LCJJc1Zpc2libGUiOnRydWUsIldpZHRoIjowLjAsIkhlaWdodCI6MC4wLCJCb3JkZXJTdHlsZSI6bnVsbCwiUGFyZW50U3R5bGUiOm51bGx9LCJEYXRlRm9ybWF0Ijp7IiRyZWYiOiIzNjkifSwiV2Vla051bWJlcmluZyI6eyIkaWQiOiIzOTEiLCJGb3JtYXQiOjAsIklzVmlzaWJsZSI6ZmFsc2UsIkxhc3RLbm93blZpc2liaWxpdHlTdGF0ZSI6ZmFsc2V9LCJJc1Zpc2libGUiOnRydWUsIlBhcmVudFN0eWxlIjpudWxsfSwiSHlwZXJsaW5rIjpudWxsLCJJbXBvcnRJZCI6IiJ9LHsiJGlkIjoiMzkyIiwiSWQiOiI5MDQ3OGY2Mi0zMmQ5LTQxZDYtYmNkYy02ZmQ4ODcxNjEyNWMiLCJJbmRleCI6MTQsIkdyb3VwSWQiOm51bGwsIlRpdGxlIjoiVk1BIEF3YXJkIC0gQmVzdCBGZW1hbGUgVmlkZW8iLCJEYXRlVGltZSI6IjIwMDktMDktMzBUMjM6NTk6MDAiLCJQZXJjZW50YWdlQ29tcGxldGUiOm51bGwsIk5vdGUiOm51bGwsIlN0eWxlIjp7IiRpZCI6IjM5MyIsIlRpdGxlUG9zaXRpb24iOiJMZWZ0IiwiRGF0ZVBvc2l0aW9uIjoiQmVsb3ciLCJTaGFwZVR5cGUiOjEzLCJTaGFwZVNpemUiOjAsIlNwYWNpbmciOjQsIlNoYXBlU3R5bGUiOnsiJGlkIjoiMzk0IiwiTWFyZ2luIjp7IiRyZWYiOiI4In0sIlBhZGRpbmciOnsiJHJlZiI6IjkifSwiQmFja2dyb3VuZCI6eyIkaWQiOiIzOTUiLCJDb2xvciI6eyIkaWQiOiIzOTYiLCJBIjoyNTUsIlIiOjY4LCJHIjoxMTQsIkIiOjE5Nn19LCJJc1Zpc2libGUiOnRydWUsIldpZHRoIjoxMi4wLCJIZWlnaHQiOjE0LjAsIkJvcmRlclN0eWxlIjp7IiRpZCI6IjM5NyIsIkxpbmVDb2xvciI6eyIkaWQiOiIzOTgiLCIkdHlwZSI6Ik5MUkUuQ29tbW9uLkRvbS5Tb2xpZENvbG9yQnJ1c2gsIE5MUkUuQ29tbW9uIiwiQ29sb3IiOnsiJGlkIjoiMzk5IiwiQSI6MjU1LCJSIjoyMzksIkciOjIyMCwiQiI6MjI4fX0sIkxpbmVXZWlnaHQiOjEuMzMzMzMzMzcsIkxpbmVUeXBlIjowLCJQYXJlbnRTdHlsZSI6bnVsbH0sIlBhcmVudFN0eWxlIjpudWxsfSwiVGl0bGVTdHlsZSI6eyIkaWQiOiI0MDAiLCJGb250U2V0dGluZ3MiOnsiJGlkIjoiNDAxIiwiRm9udFNpemUiOjEwLCJGb250TmFtZSI6IkFyaWFsIiwiSXNCb2xkIjp0cnVlLCJJc0l0YWxpYyI6ZmFsc2UsIklzVW5kZXJsaW5lZCI6ZmFsc2UsIlBhcmVudFN0eWxlIjpudWxsfSwiQXV0b1NpemUiOjIsIkZvcmVncm91bmQiOnsiJGlkIjoiNDAyIiwiQ29sb3IiOnsiJGlkIjoiNDAzIiwiQSI6MjU1LCJSIjoyNTUsIkciOjI1NSwiQiI6MjU1fX0sIk1heFdpZHRoIjoxMDYuMzk2Mzc3NTYzNDc2NTY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MDQiLCJDb2xvciI6eyIkaWQiOiI0MDUiLCJBIjowLCJSIjoyNTUsIkciOjI1NSwiQiI6MjU1fX0sIklzVmlzaWJsZSI6dHJ1ZSwiV2lkdGgiOjAuMCwiSGVpZ2h0IjowLjAsIkJvcmRlclN0eWxlIjpudWxsLCJQYXJlbnRTdHlsZSI6bnVsbH0sIkRhdGVTdHlsZSI6eyIkaWQiOiI0MDYiLCJGb250U2V0dGluZ3MiOnsiJGlkIjoiNDA3IiwiRm9udFNpemUiOjEwLCJGb250TmFtZSI6IkFyaWFsIiwiSXNCb2xkIjpmYWxzZSwiSXNJdGFsaWMiOmZhbHNlLCJJc1VuZGVybGluZWQiOmZhbHNlLCJQYXJlbnRTdHlsZSI6bnVsbH0sIkF1dG9TaXplIjoyLCJGb3JlZ3JvdW5kIjp7IiRpZCI6IjQwOCIsIkNvbG9yIjp7IiRpZCI6IjQwO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QxMCIsIkNvbG9yIjp7IiRpZCI6IjQxMSIsIkEiOjAsIlIiOjI1NSwiRyI6MjU1LCJCIjoyNTV9fSwiSXNWaXNpYmxlIjp0cnVlLCJXaWR0aCI6MC4wLCJIZWlnaHQiOjAuMCwiQm9yZGVyU3R5bGUiOm51bGwsIlBhcmVudFN0eWxlIjpudWxsfSwiRGF0ZUZvcm1hdCI6eyIkaWQiOiI0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MyIsIkRhdGVQYXJ0SXNWaXNpYmxlIjp0cnVlLCJUaW1lUGFydElzVmlzaWJsZSI6ZmFsc2V9fSwiV2Vla051bWJlcmluZyI6eyIkaWQiOiI0MTQiLCJGb3JtYXQiOjAsIklzVmlzaWJsZSI6ZmFsc2UsIkxhc3RLbm93blZpc2liaWxpdHlTdGF0ZSI6ZmFsc2V9LCJJc1Zpc2libGUiOnRydWUsIlBhcmVudFN0eWxlIjpudWxsfSwiSHlwZXJsaW5rIjpudWxsLCJJbXBvcnRJZCI6IiJ9XSwiSWQiOiI0YWQ3MzlhMS1iZTU1LTQzNTItYmQ5ZC1hOWRjNjk5NjU1YjUiLCJJc1NpbmdsZUl0ZW1Sb3ciOmZhbHNlfSx7IiRpZCI6IjQxNSIsIl90YXNrcyI6W10sIl9taWxlc3RvbmVzIjpbeyIkaWQiOiI0MTYiLCJJZCI6ImVlYmVmNGYwLTljYWYtNDc1ZS1hYjBiLTcxYmJmYmQ2YzA4ZSIsIkluZGV4IjoxNSwiR3JvdXBJZCI6bnVsbCwiVGl0bGUiOiI0IEdyYW1teXMsIGluY2x1ZGluZyBmb3IgQWxidW0gb2YgdGhlIFllYXIiLCJEYXRlVGltZSI6IjIwMTAtMDEtMDFUMjM6NTk6MDAiLCJQZXJjZW50YWdlQ29tcGxldGUiOm51bGwsIk5vdGUiOm51bGwsIlN0eWxlIjp7IiRpZCI6IjQxNyIsIlRpdGxlUG9zaXRpb24iOiJMZWZ0IiwiRGF0ZVBvc2l0aW9uIjoiQmVsb3ciLCJTaGFwZVR5cGUiOjEzLCJTaGFwZVNpemUiOjAsIlNwYWNpbmciOjQsIlNoYXBlU3R5bGUiOnsiJGlkIjoiNDE4IiwiTWFyZ2luIjp7IiRyZWYiOiI4In0sIlBhZGRpbmciOnsiJHJlZiI6IjkifSwiQmFja2dyb3VuZCI6eyIkaWQiOiI0MTkiLCJDb2xvciI6eyIkaWQiOiI0MjAiLCJBIjoyNTUsIlIiOjY4LCJHIjoxMTQsIkIiOjE5Nn19LCJJc1Zpc2libGUiOnRydWUsIldpZHRoIjoxMi4wLCJIZWlnaHQiOjE0LjAsIkJvcmRlclN0eWxlIjp7IiRpZCI6IjQyMSIsIkxpbmVDb2xvciI6eyIkaWQiOiI0MjIiLCIkdHlwZSI6Ik5MUkUuQ29tbW9uLkRvbS5Tb2xpZENvbG9yQnJ1c2gsIE5MUkUuQ29tbW9uIiwiQ29sb3IiOnsiJGlkIjoiNDIzIiwiQSI6MjU1LCJSIjoyMzksIkciOjIyMCwiQiI6MjI4fX0sIkxpbmVXZWlnaHQiOjEuMzMzMzMzMzcsIkxpbmVUeXBlIjowLCJQYXJlbnRTdHlsZSI6bnVsbH0sIlBhcmVudFN0eWxlIjpudWxsfSwiVGl0bGVTdHlsZSI6eyIkaWQiOiI0MjQiLCJGb250U2V0dGluZ3MiOnsiJGlkIjoiNDI1IiwiRm9udFNpemUiOjEwLCJGb250TmFtZSI6IkFyaWFsIiwiSXNCb2xkIjp0cnVlLCJJc0l0YWxpYyI6ZmFsc2UsIklzVW5kZXJsaW5lZCI6ZmFsc2UsIlBhcmVudFN0eWxlIjpudWxsfSwiQXV0b1NpemUiOjIsIkZvcmVncm91bmQiOnsiJGlkIjoiNDI2IiwiQ29sb3IiOnsiJGlkIjoiNDI3IiwiQSI6MjU1LCJSIjoyNTUsIkciOjI1NSwiQiI6MjU1fX0sIk1heFdpZHRoIjoxNDMuNjM3OTU0NzExOTE0MDY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MjgiLCJDb2xvciI6eyIkaWQiOiI0MjkiLCJBIjowLCJSIjoyNTUsIkciOjI1NSwiQiI6MjU1fX0sIklzVmlzaWJsZSI6dHJ1ZSwiV2lkdGgiOjAuMCwiSGVpZ2h0IjowLjAsIkJvcmRlclN0eWxlIjpudWxsLCJQYXJlbnRTdHlsZSI6bnVsbH0sIkRhdGVTdHlsZSI6eyIkaWQiOiI0MzAiLCJGb250U2V0dGluZ3MiOnsiJGlkIjoiNDMxIiwiRm9udFNpemUiOjEwLCJGb250TmFtZSI6IkFyaWFsIiwiSXNCb2xkIjpmYWxzZSwiSXNJdGFsaWMiOmZhbHNlLCJJc1VuZGVybGluZWQiOmZhbHNlLCJQYXJlbnRTdHlsZSI6bnVsbH0sIkF1dG9TaXplIjoyLCJGb3JlZ3JvdW5kIjp7IiRpZCI6IjQzMiIsIkNvbG9yIjp7IiRpZCI6IjQzMy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QzNCIsIkNvbG9yIjp7IiRpZCI6IjQzNSIsIkEiOjAsIlIiOjI1NSwiRyI6MjU1LCJCIjoyNTV9fSwiSXNWaXNpYmxlIjp0cnVlLCJXaWR0aCI6MC4wLCJIZWlnaHQiOjAuMCwiQm9yZGVyU3R5bGUiOm51bGwsIlBhcmVudFN0eWxlIjpudWxsfSwiRGF0ZUZvcm1hdCI6eyIkaWQiOiI0Mz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zNyIsIkRhdGVQYXJ0SXNWaXNpYmxlIjp0cnVlLCJUaW1lUGFydElzVmlzaWJsZSI6ZmFsc2V9fSwiV2Vla051bWJlcmluZyI6eyIkaWQiOiI0MzgiLCJGb3JtYXQiOjAsIklzVmlzaWJsZSI6ZmFsc2UsIkxhc3RLbm93blZpc2liaWxpdHlTdGF0ZSI6ZmFsc2V9LCJJc1Zpc2libGUiOnRydWUsIlBhcmVudFN0eWxlIjpudWxsfSwiSHlwZXJsaW5rIjpudWxsLCJJbXBvcnRJZCI6IiJ9LHsiJGlkIjoiNDM5IiwiSWQiOiIzNjBiYmRjZS1lNDVjLTRkMjItYWI1YS04ODM1NzNkZTQ0NGMiLCJJbmRleCI6MTYsIkdyb3VwSWQiOm51bGwsIlRpdGxlIjoiOSBNVFYgVmlkZW8gTXVzaWMgQXdhcmRzIiwiRGF0ZVRpbWUiOiIyMDIzLTA5LTEyVDIzOjU5OjAwIiwiUGVyY2VudGFnZUNvbXBsZXRlIjpudWxsLCJOb3RlIjpudWxsLCJTdHlsZSI6eyIkaWQiOiI0NDAiLCJUaXRsZVBvc2l0aW9uIjoiTGVmdCIsIkRhdGVQb3NpdGlvbiI6IkJlbG93IiwiU2hhcGVUeXBlIjoxMywiU2hhcGVTaXplIjowLCJTcGFjaW5nIjo0LCJTaGFwZVN0eWxlIjp7IiRpZCI6IjQ0MSIsIk1hcmdpbiI6eyIkcmVmIjoiOCJ9LCJQYWRkaW5nIjp7IiRyZWYiOiI5In0sIkJhY2tncm91bmQiOnsiJGlkIjoiNDQyIiwiQ29sb3IiOnsiJGlkIjoiNDQzIiwiQSI6MjU1LCJSIjo2OCwiRyI6MTE0LCJCIjoxOTZ9fSwiSXNWaXNpYmxlIjp0cnVlLCJXaWR0aCI6MTIuMCwiSGVpZ2h0IjoxNC4wLCJCb3JkZXJTdHlsZSI6eyIkaWQiOiI0NDQiLCJMaW5lQ29sb3IiOnsiJGlkIjoiNDQ1IiwiJHR5cGUiOiJOTFJFLkNvbW1vbi5Eb20uU29saWRDb2xvckJydXNoLCBOTFJFLkNvbW1vbiIsIkNvbG9yIjp7IiRpZCI6IjQ0NiIsIkEiOjI1NSwiUiI6MjM5LCJHIjoyMjAsIkIiOjIyOH19LCJMaW5lV2VpZ2h0IjoxLjMzMzMzMzM3LCJMaW5lVHlwZSI6MCwiUGFyZW50U3R5bGUiOm51bGx9LCJQYXJlbnRTdHlsZSI6bnVsbH0sIlRpdGxlU3R5bGUiOnsiJGlkIjoiNDQ3IiwiRm9udFNldHRpbmdzIjp7IiRpZCI6IjQ0OCIsIkZvbnRTaXplIjoxMCwiRm9udE5hbWUiOiJBcmlhbCIsIklzQm9sZCI6dHJ1ZSwiSXNJdGFsaWMiOmZhbHNlLCJJc1VuZGVybGluZWQiOmZhbHNlLCJQYXJlbnRTdHlsZSI6bnVsbH0sIkF1dG9TaXplIjoyLCJGb3JlZ3JvdW5kIjp7IiRpZCI6IjQ0OSIsIkNvbG9yIjp7IiRpZCI6IjQ1MCIsIkEiOjI1NSwiUiI6MjU1LCJHIjoyNTUsIkIiOjI1NX19LCJNYXhXaWR0aCI6NzQuNzc2OTMyMTIyMzI4NjE3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UxIiwiQ29sb3IiOnsiJGlkIjoiNDUyIiwiQSI6MCwiUiI6MjU1LCJHIjoyNTUsIkIiOjI1NX19LCJJc1Zpc2libGUiOnRydWUsIldpZHRoIjowLjAsIkhlaWdodCI6MC4wLCJCb3JkZXJTdHlsZSI6bnVsbCwiUGFyZW50U3R5bGUiOm51bGx9LCJEYXRlU3R5bGUiOnsiJGlkIjoiNDUzIiwiRm9udFNldHRpbmdzIjp7IiRpZCI6IjQ1NCIsIkZvbnRTaXplIjoxMCwiRm9udE5hbWUiOiJBcmlhbCIsIklzQm9sZCI6ZmFsc2UsIklzSXRhbGljIjpmYWxzZSwiSXNVbmRlcmxpbmVkIjpmYWxzZSwiUGFyZW50U3R5bGUiOm51bGx9LCJBdXRvU2l6ZSI6MiwiRm9yZWdyb3VuZCI6eyIkaWQiOiI0NTUiLCJDb2xvciI6eyIkaWQiOiI0NTY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0NTciLCJDb2xvciI6eyIkaWQiOiI0NTgiLCJBIjowLCJSIjoyNTUsIkciOjI1NSwiQiI6MjU1fX0sIklzVmlzaWJsZSI6dHJ1ZSwiV2lkdGgiOjAuMCwiSGVpZ2h0IjowLjAsIkJvcmRlclN0eWxlIjpudWxsLCJQYXJlbnRTdHlsZSI6bnVsbH0sIkRhdGVGb3JtYXQiOnsiJGlkIjoiND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jAiLCJEYXRlUGFydElzVmlzaWJsZSI6dHJ1ZSwiVGltZVBhcnRJc1Zpc2libGUiOmZhbHNlfX0sIldlZWtOdW1iZXJpbmciOnsiJGlkIjoiNDYxIiwiRm9ybWF0IjowLCJJc1Zpc2libGUiOmZhbHNlLCJMYXN0S25vd25WaXNpYmlsaXR5U3RhdGUiOmZhbHNlfSwiSXNWaXNpYmxlIjp0cnVlLCJQYXJlbnRTdHlsZSI6bnVsbH0sIkh5cGVybGluayI6bnVsbCwiSW1wb3J0SWQiOiIifSx7IiRpZCI6IjQ2MiIsIklkIjoiMTQwZDE4YmEtMDU1ZC00OTdmLTg0OTgtMzM3Y2FmZmQyMDhhIiwiSW5kZXgiOjE3LCJHcm91cElkIjpudWxsLCJUaXRsZSI6IkdyYW1teSAtIEFsYnVtIG9mIHRoZSBZZWFyICjigJwxOTg54oCdKSIsIkRhdGVUaW1lIjoiMjAxNC0xMS0yOVQyMzo1OTowMCIsIlBlcmNlbnRhZ2VDb21wbGV0ZSI6bnVsbCwiTm90ZSI6bnVsbCwiU3R5bGUiOnsiJGlkIjoiNDYzIiwiVGl0bGVQb3NpdGlvbiI6IkFib3ZlIiwiRGF0ZVBvc2l0aW9uIjoiQmVsb3ciLCJTaGFwZVR5cGUiOjEzLCJTaGFwZVNpemUiOjAsIlNwYWNpbmciOjQsIlNoYXBlU3R5bGUiOnsiJGlkIjoiNDY0IiwiTWFyZ2luIjp7IiRyZWYiOiI4In0sIlBhZGRpbmciOnsiJHJlZiI6IjkifSwiQmFja2dyb3VuZCI6eyIkaWQiOiI0NjUiLCJDb2xvciI6eyIkaWQiOiI0NjYiLCJBIjoyNTUsIlIiOjY4LCJHIjoxMTQsIkIiOjE5Nn19LCJJc1Zpc2libGUiOnRydWUsIldpZHRoIjoxMi4wLCJIZWlnaHQiOjE0LjAsIkJvcmRlclN0eWxlIjp7IiRpZCI6IjQ2NyIsIkxpbmVDb2xvciI6eyIkaWQiOiI0NjgiLCIkdHlwZSI6Ik5MUkUuQ29tbW9uLkRvbS5Tb2xpZENvbG9yQnJ1c2gsIE5MUkUuQ29tbW9uIiwiQ29sb3IiOnsiJGlkIjoiNDY5IiwiQSI6MjU1LCJSIjoyMzksIkciOjIyMCwiQiI6MjI4fX0sIkxpbmVXZWlnaHQiOjEuMzMzMzMzMzcsIkxpbmVUeXBlIjowLCJQYXJlbnRTdHlsZSI6bnVsbH0sIlBhcmVudFN0eWxlIjpudWxsfSwiVGl0bGVTdHlsZSI6eyIkaWQiOiI0NzAiLCJGb250U2V0dGluZ3MiOnsiJGlkIjoiNDcxIiwiRm9udFNpemUiOjEwLCJGb250TmFtZSI6IkFyaWFsIiwiSXNCb2xkIjp0cnVlLCJJc0l0YWxpYyI6ZmFsc2UsIklzVW5kZXJsaW5lZCI6ZmFsc2UsIlBhcmVudFN0eWxlIjpudWxsfSwiQXV0b1NpemUiOjIsIkZvcmVncm91bmQiOnsiJGlkIjoiNDcyIiwiQ29sb3IiOnsiJGlkIjoiNDczIiwiQSI6MjU1LCJSIjoyNTUsIkciOjI1NSwiQiI6MjU1fX0sIk1heFdpZHRoIjo5Ni4zNDcwNjI0NTk4MjM1NDc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zQiLCJDb2xvciI6eyIkaWQiOiI0NzUiLCJBIjowLCJSIjoyNTUsIkciOjI1NSwiQiI6MjU1fX0sIklzVmlzaWJsZSI6dHJ1ZSwiV2lkdGgiOjAuMCwiSGVpZ2h0IjowLjAsIkJvcmRlclN0eWxlIjpudWxsLCJQYXJlbnRTdHlsZSI6bnVsbH0sIkRhdGVTdHlsZSI6eyIkaWQiOiI0NzYiLCJGb250U2V0dGluZ3MiOnsiJGlkIjoiNDc3IiwiRm9udFNpemUiOjEwLCJGb250TmFtZSI6IkFyaWFsIiwiSXNCb2xkIjpmYWxzZSwiSXNJdGFsaWMiOmZhbHNlLCJJc1VuZGVybGluZWQiOmZhbHNlLCJQYXJlbnRTdHlsZSI6bnVsbH0sIkF1dG9TaXplIjoyLCJGb3JlZ3JvdW5kIjp7IiRpZCI6IjQ3OCIsIkNvbG9yIjp7IiRpZCI6IjQ3OSIsIkEiOjI1NSwiUiI6MTY1LCJHIjoxNjUsIkIiOjE2NX19LCJNYXhXaWR0aCI6MjM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Q4MCIsIkNvbG9yIjp7IiRpZCI6IjQ4MSIsIkEiOjAsIlIiOjI1NSwiRyI6MjU1LCJCIjoyNTV9fSwiSXNWaXNpYmxlIjp0cnVlLCJXaWR0aCI6MC4wLCJIZWlnaHQiOjAuMCwiQm9yZGVyU3R5bGUiOm51bGwsIlBhcmVudFN0eWxlIjpudWxsfSwiRGF0ZUZvcm1hdCI6eyIkaWQiOiI0O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MyIsIkRhdGVQYXJ0SXNWaXNpYmxlIjp0cnVlLCJUaW1lUGFydElzVmlzaWJsZSI6ZmFsc2V9fSwiV2Vla051bWJlcmluZyI6eyIkaWQiOiI0ODQiLCJGb3JtYXQiOjAsIklzVmlzaWJsZSI6ZmFsc2UsIkxhc3RLbm93blZpc2liaWxpdHlTdGF0ZSI6ZmFsc2V9LCJJc1Zpc2libGUiOnRydWUsIlBhcmVudFN0eWxlIjpudWxsfSwiSHlwZXJsaW5rIjpudWxsLCJJbXBvcnRJZCI6IiJ9XSwiSWQiOiJhNGQ5MDFlYS0wYTVkLTQyNTgtYmU1ZC0zM2FkZWRiN2E5MTgiLCJJc1NpbmdsZUl0ZW1Sb3ciOmZhbHNlfSx7IiRpZCI6IjQ4NSIsIl90YXNrcyI6W10sIl9taWxlc3RvbmVzIjpbeyIkaWQiOiI0ODYiLCJJZCI6IjM3ZWIyZjBmLWNmYmQtNDU5ZS04ZjNmLTZmNWRhMGQxYjg1ZiIsIkluZGV4IjoxOCwiR3JvdXBJZCI6bnVsbCwiVGl0bGUiOiJFbnRlcnRhaW5lciBvZiB0aGUgWWVhciBDTUEgQXdhcmQiLCJEYXRlVGltZSI6IjIwMTEtMDEtMDFUMjM6NTk6MDAiLCJQZXJjZW50YWdlQ29tcGxldGUiOm51bGwsIk5vdGUiOm51bGwsIlN0eWxlIjp7IiRpZCI6IjQ4NyIsIlRpdGxlUG9zaXRpb24iOiJMZWZ0IiwiRGF0ZVBvc2l0aW9uIjoiQmVsb3ciLCJTaGFwZVR5cGUiOjEzLCJTaGFwZVNpemUiOjAsIlNwYWNpbmciOjQsIlNoYXBlU3R5bGUiOnsiJGlkIjoiNDg4IiwiTWFyZ2luIjp7IiRyZWYiOiI4In0sIlBhZGRpbmciOnsiJHJlZiI6IjkifSwiQmFja2dyb3VuZCI6eyIkaWQiOiI0ODkiLCJDb2xvciI6eyIkaWQiOiI0OTAiLCJBIjoyNTUsIlIiOjY4LCJHIjoxMTQsIkIiOjE5Nn19LCJJc1Zpc2libGUiOnRydWUsIldpZHRoIjoxMi4wLCJIZWlnaHQiOjE0LjAsIkJvcmRlclN0eWxlIjp7IiRpZCI6IjQ5MSIsIkxpbmVDb2xvciI6eyIkaWQiOiI0OTIiLCIkdHlwZSI6Ik5MUkUuQ29tbW9uLkRvbS5Tb2xpZENvbG9yQnJ1c2gsIE5MUkUuQ29tbW9uIiwiQ29sb3IiOnsiJGlkIjoiNDkzIiwiQSI6MjU1LCJSIjoyMzksIkciOjIyMCwiQiI6MjI4fX0sIkxpbmVXZWlnaHQiOjEuMzMzMzMzMzcsIkxpbmVUeXBlIjowLCJQYXJlbnRTdHlsZSI6bnVsbH0sIlBhcmVudFN0eWxlIjpudWxsfSwiVGl0bGVTdHlsZSI6eyIkaWQiOiI0OTQiLCJGb250U2V0dGluZ3MiOnsiJGlkIjoiNDk1IiwiRm9udFNpemUiOjEwLCJGb250TmFtZSI6IkFyaWFsIiwiSXNCb2xkIjp0cnVlLCJJc0l0YWxpYyI6ZmFsc2UsIklzVW5kZXJsaW5lZCI6ZmFsc2UsIlBhcmVudFN0eWxlIjpudWxsfSwiQXV0b1NpemUiOjIsIkZvcmVncm91bmQiOnsiJGlkIjoiNDk2IiwiQ29sb3IiOnsiJGlkIjoiNDk3IiwiQSI6MjU1LCJSIjoyNTUsIkciOjI1NSwiQiI6MjU1fX0sIk1heFdpZHRoIjo4Ni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k4IiwiQ29sb3IiOnsiJGlkIjoiNDk5IiwiQSI6MCwiUiI6MjU1LCJHIjoyNTUsIkIiOjI1NX19LCJJc1Zpc2libGUiOnRydWUsIldpZHRoIjowLjAsIkhlaWdodCI6MC4wLCJCb3JkZXJTdHlsZSI6bnVsbCwiUGFyZW50U3R5bGUiOm51bGx9LCJEYXRlU3R5bGUiOnsiJGlkIjoiNTAwIiwiRm9udFNldHRpbmdzIjp7IiRpZCI6IjUwMSIsIkZvbnRTaXplIjoxMCwiRm9udE5hbWUiOiJBcmlhbCIsIklzQm9sZCI6ZmFsc2UsIklzSXRhbGljIjpmYWxzZSwiSXNVbmRlcmxpbmVkIjpmYWxzZSwiUGFyZW50U3R5bGUiOm51bGx9LCJBdXRvU2l6ZSI6MiwiRm9yZWdyb3VuZCI6eyIkaWQiOiI1MDIiLCJDb2xvciI6eyIkaWQiOiI1MDMiLCJBIjoyNTUsIlIiOjE2NSwiRyI6MTY1LCJCIjoxNjV9fSwiTWF4V2lkdGgiOjIz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1MDQiLCJDb2xvciI6eyIkaWQiOiI1MDUiLCJBIjowLCJSIjoyNTUsIkciOjI1NSwiQiI6MjU1fX0sIklzVmlzaWJsZSI6dHJ1ZSwiV2lkdGgiOjAuMCwiSGVpZ2h0IjowLjAsIkJvcmRlclN0eWxlIjpudWxsLCJQYXJlbnRTdHlsZSI6bnVsbH0sIkRhdGVGb3JtYXQiOnsiJGlkIjoiNTA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ciLCJEYXRlUGFydElzVmlzaWJsZSI6dHJ1ZSwiVGltZVBhcnRJc1Zpc2libGUiOmZhbHNlfX0sIldlZWtOdW1iZXJpbmciOnsiJGlkIjoiNTA4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UwOSIsIl90YXNrcyI6W10sIl9taWxlc3RvbmVzIjpbeyIkaWQiOiI1MTAiLCJJZCI6IjBkOWY0NzM4LTU1OTctNGQ0Ni05MzM0LTcwZTg4OWRhMTk1YyIsIkluZGV4IjoxOSwiR3JvdXBJZCI6bnVsbCwiVGl0bGUiOiJcIlJlcHV0YXRpb25cIiAtIFRvcC1TZWxsaW5nIExQIG9mIHRoZSBZZWFyIiwiRGF0ZVRpbWUiOiIyMDE3LTAxLTAxVDIzOjU5OjAwIiwiUGVyY2VudGFnZUNvbXBsZXRlIjpudWxsLCJOb3RlIjpudWxsLCJTdHlsZSI6eyIkaWQiOiI1MTEiLCJUaXRsZVBvc2l0aW9uIjoiQWJvdmUiLCJEYXRlUG9zaXRpb24iOiJCZWxvdyIsIlNoYXBlVHlwZSI6MTMsIlNoYXBlU2l6ZSI6MCwiU3BhY2luZyI6NCwiU2hhcGVTdHlsZSI6eyIkaWQiOiI1MTIiLCJNYXJnaW4iOnsiJHJlZiI6IjgifSwiUGFkZGluZyI6eyIkcmVmIjoiOSJ9LCJCYWNrZ3JvdW5kIjp7IiRpZCI6IjUxMyIsIkNvbG9yIjp7IiRpZCI6IjUxNCIsIkEiOjI1NSwiUiI6NjgsIkciOjExNCwiQiI6MTk2fX0sIklzVmlzaWJsZSI6dHJ1ZSwiV2lkdGgiOjEyLjAsIkhlaWdodCI6MTQuMCwiQm9yZGVyU3R5bGUiOnsiJGlkIjoiNTE1IiwiTGluZUNvbG9yIjp7IiRpZCI6IjUxNiIsIiR0eXBlIjoiTkxSRS5Db21tb24uRG9tLlNvbGlkQ29sb3JCcnVzaCwgTkxSRS5Db21tb24iLCJDb2xvciI6eyIkaWQiOiI1MTciLCJBIjoyNTUsIlIiOjI1NSwiRyI6MCwiQiI6MH19LCJMaW5lV2VpZ2h0IjowLjAsIkxpbmVUeXBlIjowLCJQYXJlbnRTdHlsZSI6bnVsbH0sIlBhcmVudFN0eWxlIjpudWxsfSwiVGl0bGVTdHlsZSI6eyIkaWQiOiI1MTgiLCJGb250U2V0dGluZ3MiOnsiJGlkIjoiNTE5IiwiRm9udFNpemUiOjEwLCJGb250TmFtZSI6IkFyaWFsIiwiSXNCb2xkIjp0cnVlLCJJc0l0YWxpYyI6ZmFsc2UsIklzVW5kZXJsaW5lZCI6ZmFsc2UsIlBhcmVudFN0eWxlIjpudWxsfSwiQXV0b1NpemUiOjAsIkZvcmVncm91bmQiOnsiJGlkIjoiNTIwIiwiQ29sb3IiOnsiJGlkIjoiNTI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UyMiIsIkNvbG9yIjp7IiRpZCI6IjUyMyIsIkEiOjAsIlIiOjI1NSwiRyI6MjU1LCJCIjoyNTV9fSwiSXNWaXNpYmxlIjp0cnVlLCJXaWR0aCI6MC4wLCJIZWlnaHQiOjAuMCwiQm9yZGVyU3R5bGUiOm51bGwsIlBhcmVudFN0eWxlIjpudWxsfSwiRGF0ZVN0eWxlIjp7IiRpZCI6IjUyNCIsIkZvbnRTZXR0aW5ncyI6eyIkaWQiOiI1MjUiLCJGb250U2l6ZSI6OCwiRm9udE5hbWUiOiJBcmlhbCIsIklzQm9sZCI6ZmFsc2UsIklzSXRhbGljIjpmYWxzZSwiSXNVbmRlcmxpbmVkIjpmYWxzZSwiUGFyZW50U3R5bGUiOm51bGx9LCJBdXRvU2l6ZSI6MCwiRm9yZWdyb3VuZCI6eyIkaWQiOiI1MjYiLCJDb2xvciI6eyIkaWQiOiI1Mjc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TI4IiwiQ29sb3IiOnsiJGlkIjoiNTI5IiwiQSI6MCwiUiI6MjU1LCJHIjoyNTUsIkIiOjI1NX19LCJJc1Zpc2libGUiOnRydWUsIldpZHRoIjowLjAsIkhlaWdodCI6MC4wLCJCb3JkZXJTdHlsZSI6bnVsbCwiUGFyZW50U3R5bGUiOm51bGx9LCJEYXRlRm9ybWF0Ijp7IiRpZCI6IjUz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MxIiwiRGF0ZVBhcnRJc1Zpc2libGUiOnRydWUsIlRpbWVQYXJ0SXNWaXNpYmxlIjpmYWxzZX19LCJXZWVrTnVtYmVyaW5nIjp7IiRpZCI6IjUzMiIsIkZvcm1hdCI6MCwiSXNWaXNpYmxlIjpmYWxzZSwiTGFzdEtub3duVmlzaWJpbGl0eVN0YXRlIjpmYWxzZX0sIklzVmlzaWJsZSI6ZmFsc2UsIlBhcmVudFN0eWxlIjpudWxsfSwiSHlwZXJsaW5rIjpudWxsLCJJbXBvcnRJZCI6IiJ9XSwiSWQiOiIwMDAwMDAwMC0wMDAwLTAwMDAtMDAwMC0wMDAwMDAwMDAwMDAiLCJJc1NpbmdsZUl0ZW1Sb3ciOnRydWV9XSwiSW5kZXgiOjAsIklkIjoiNjljZTczYjYtNzJjYi00NjI3LTllYzItYWE3ZDU1YTYyNjBhIiwiSGVhZGVyVGV4dCI6bnVsbCwiSXNEZWZhdWx0Ijp0cnVlLCJTdHlsZSI6eyIkaWQiOiI1MzMiLCJIZWFkZXJTdHlsZSI6eyIkaWQiOiI1MzQiLCJUZXh0U3R5bGUiOnsiJGlkIjoiNTM1IiwiRm9udFNldHRpbmdzIjp7IiRpZCI6IjUzNiIsIkZvbnRTaXplIjoxMSwiRm9udE5hbWUiOiJDYWxpYnJpIiwiSXNCb2xkIjpmYWxzZSwiSXNJdGFsaWMiOmZhbHNlLCJJc1VuZGVybGluZWQiOmZhbHNlLCJQYXJlbnRTdHlsZSI6bnVsbH0sIkF1dG9TaXplIjoyLCJGb3JlZ3JvdW5kIjp7IiRpZCI6IjUzNyIsIkNvbG9yIjp7IiRpZCI6IjUzOCIsIkEiOjI1NSwiUiI6MCwiRyI6MCwiQiI6MH19LCJNYXhXaWR0aCI6MC4wLCJNYXhIZWlnaHQiOjAuMCwiU21hcnRGb3JlZ3JvdW5kSXNBY3RpdmUiOmZhbHNlLCJIb3Jpem9udGFsQWxpZ25tZW50IjowLCJWZXJ0aWNhbEFsaWdubWVudCI6MCwiU21hcnRGb3JlZ3JvdW5kIjpudWxsLCJCYWNrZ3JvdW5kRmlsbFR5cGUiOjAsIk1hcmdpbiI6eyIkaWQiOiI1MzkiLCJUb3AiOjAuMCwiTGVmdCI6MC4wLCJSaWdodCI6MC4wLCJCb3R0b20iOjAuMH0sIlBhZGRpbmciOnsiJGlkIjoiNTQwIiwiVG9wIjowLjAsIkxlZnQiOjAuMCwiUmlnaHQiOjAuMCwiQm90dG9tIjowLjB9LCJCYWNrZ3JvdW5kIjpudWxsLCJJc1Zpc2libGUiOnRydWUsIldpZHRoIjowLjAsIkhlaWdodCI6MC4wLCJCb3JkZXJTdHlsZSI6bnVsbCwiUGFyZW50U3R5bGUiOm51bGx9LCJSZWN0YW5nbGVTdHlsZSI6eyIkaWQiOiI1NDEiLCJNYXJnaW4iOnsiJGlkIjoiNTQyIiwiVG9wIjowLjAsIkxlZnQiOjAuMCwiUmlnaHQiOjAuMCwiQm90dG9tIjowLjB9LCJQYWRkaW5nIjp7IiRpZCI6IjU0MyIsIlRvcCI6MC4wLCJMZWZ0IjowLjAsIlJpZ2h0IjowLjAsIkJvdHRvbSI6MC4wfSwiQmFja2dyb3VuZCI6eyIkaWQiOiI1NDQiLCJDb2xvciI6eyIkaWQiOiI1NDUiLCJBIjo2MywiUiI6MTY1LCJHIjoxNjUsIkIiOjE2NX19LCJJc1Zpc2libGUiOnRydWUsIldpZHRoIjowLjAsIkhlaWdodCI6MC4wLCJCb3JkZXJTdHlsZSI6eyIkaWQiOiI1NDYiLCJMaW5lQ29sb3IiOnsiJGlkIjoiNTQ3IiwiJHR5cGUiOiJOTFJFLkNvbW1vbi5Eb20uU29saWRDb2xvckJydXNoLCBOTFJFLkNvbW1vbiIsIkNvbG9yIjp7IiRpZCI6IjU0OCIsIkEiOjI1NSwiUiI6MjU1LCJHIjowLCJCIjowfX0sIkxpbmVXZWlnaHQiOjAuMCwiTGluZVR5cGUiOjAsIlBhcmVudFN0eWxlIjpudWxsfSwiUGFyZW50U3R5bGUiOm51bGx9LCJNYXJnaW4iOnsiJGlkIjoiNTQ5IiwiVG9wIjowLjAsIkxlZnQiOjAuMCwiUmlnaHQiOjAuMCwiQm90dG9tIjowLjB9LCJQYWRkaW5nIjp7IiRpZCI6IjU1MCIsIlRvcCI6MC4wLCJMZWZ0IjowLjAsIlJpZ2h0IjowLjAsIkJvdHRvbSI6MC4wfSwiQmFja2dyb3VuZCI6bnVsbCwiSXNWaXNpYmxlIjp0cnVlLCJXaWR0aCI6MC4wLCJIZWlnaHQiOjAuMCwiQm9yZGVyU3R5bGUiOm51bGwsIlBhcmVudFN0eWxlIjpudWxsfSwiQmFja2dyb3VuZFN0eWxlIjp7IiRpZCI6IjU1MSIsIk1hcmdpbiI6eyIkaWQiOiI1NTIiLCJUb3AiOjAuMCwiTGVmdCI6MC4wLCJSaWdodCI6MC4wLCJCb3R0b20iOjAuMH0sIlBhZGRpbmciOnsiJGlkIjoiNTUzIiwiVG9wIjowLjAsIkxlZnQiOjAuMCwiUmlnaHQiOjAuMCwiQm90dG9tIjowLjB9LCJCYWNrZ3JvdW5kIjp7IiRpZCI6IjU1NCIsIkNvbG9yIjp7IiRpZCI6IjU1NSIsIkEiOjUxLCJSIjoxNjUsIkciOjE2NSwiQiI6MTY1fX0sIklzVmlzaWJsZSI6dHJ1ZSwiV2lkdGgiOjAuMCwiSGVpZ2h0IjowLjAsIkJvcmRlclN0eWxlIjp7IiRpZCI6IjU1NiIsIkxpbmVDb2xvciI6eyIkaWQiOiI1NTciLCIkdHlwZSI6Ik5MUkUuQ29tbW9uLkRvbS5Tb2xpZENvbG9yQnJ1c2gsIE5MUkUuQ29tbW9uIiwiQ29sb3IiOnsiJGlkIjoiNTU4IiwiQSI6MjU1LCJSIjoyNTUsIkciOjAsIkIiOjB9fSwiTGluZVdlaWdodCI6MC4wLCJMaW5lVHlwZSI6MCwiUGFyZW50U3R5bGUiOm51bGx9LCJQYXJlbnRTdHlsZSI6bnVsbH0sIk1hcmdpbiI6eyIkaWQiOiI1NTkiLCJUb3AiOjAuMCwiTGVmdCI6MC4wLCJSaWdodCI6MC4wLCJCb3R0b20iOjAuMH0sIlBhZGRpbmciOnsiJGlkIjoiNTYwIiwiVG9wIjowLjAsIkxlZnQiOjAuMCwiUmlnaHQiOjAuMCwiQm90dG9tIjowLjB9LCJJc1Zpc2libGUiOmZhbHNlLCJXaWR0aCI6MC4wLCJIZWlnaHQiOjAuMCwiQm9yZGVyU3R5bGUiOm51bGwsIlBhcmVudFN0eWxlIjpudWxsfX1dLCJJZCI6ImEzZjg5ODE1LTRlOWMtNDFhNS1hMWQ3LTNlM2MwMjM5Y2U2OSIsIkluZGV4IjoxLCJIZWFkZXJUZXh0IjoiQXdhcmRzIiwiU3R5bGUiOnsiJGlkIjoiNTYxIiwiSGVhZGVyU3R5bGUiOnsiJGlkIjoiNTYyIiwiVGV4dElzVmVydGljYWwiOmZhbHNlLCJUZXh0U3R5bGUiOnsiJGlkIjoiNTYzIiwiRm9udFNldHRpbmdzIjp7IiRpZCI6IjU2NCIsIkZvbnRTaXplIjoxMiwiRm9udE5hbWUiOiJBcmlhbCBCbGFjayIsIklzQm9sZCI6dHJ1ZSwiSXNJdGFsaWMiOmZhbHNlLCJJc1VuZGVybGluZWQiOmZhbHNlLCJQYXJlbnRTdHlsZSI6bnVsbH0sIkF1dG9TaXplIjoyLCJGb3JlZ3JvdW5kIjp7IiRpZCI6IjU2NSIsIkNvbG9yIjp7IiRpZCI6IjU2NiIsIkEiOjI1NSwiUiI6MjU1LCJHIjoyNTUsIkIiOjI1NX19LCJNYXhXaWR0aCI6NzEuMCwiTWF4SGVpZ2h0IjoiSW5maW5pdHkiLCJTbWFydEZvcmVncm91bmRJc0FjdGl2ZSI6ZmFsc2UsIkhvcml6b250YWxBbGlnbm1lbnQiOjAsIlZlcnRpY2FsQWxpZ25tZW50IjowLCJTbWFydEZvcmVncm91bmQiOm51bGwsIkJhY2tncm91bmRGaWxsVHlwZSI6MCwiTWFyZ2luIjp7IiRpZCI6IjU2NyIsIlRvcCI6MC4wLCJMZWZ0IjowLjAsIlJpZ2h0IjowLjAsIkJvdHRvbSI6MC4wfSwiUGFkZGluZyI6eyIkaWQiOiI1NjgiLCJUb3AiOjAuMCwiTGVmdCI6MC4wLCJSaWdodCI6MC4wLCJCb3R0b20iOjAuMH0sIkJhY2tncm91bmQiOm51bGwsIklzVmlzaWJsZSI6dHJ1ZSwiV2lkdGgiOjAuMCwiSGVpZ2h0IjowLjAsIkJvcmRlclN0eWxlIjpudWxsLCJQYXJlbnRTdHlsZSI6bnVsbH0sIlJlY3RhbmdsZVN0eWxlIjp7IiRpZCI6IjU2OSIsIk1hcmdpbiI6eyIkaWQiOiI1NzAiLCJUb3AiOjAuMCwiTGVmdCI6MC4wLCJSaWdodCI6MC4wLCJCb3R0b20iOjAuMH0sIlBhZGRpbmciOnsiJGlkIjoiNTcxIiwiVG9wIjowLjAsIkxlZnQiOjAuMCwiUmlnaHQiOjAuMCwiQm90dG9tIjowLjB9LCJCYWNrZ3JvdW5kIjp7IiRpZCI6IjU3MiIsIkNvbG9yIjp7IiRpZCI6IjU3MyIsIkEiOjI1NSwiUiI6NjgsIkciOjExNCwiQiI6MTk2fX0sIklzVmlzaWJsZSI6dHJ1ZSwiV2lkdGgiOjAuMCwiSGVpZ2h0IjowLjAsIkJvcmRlclN0eWxlIjp7IiRpZCI6IjU3NCIsIkxpbmVDb2xvciI6eyIkaWQiOiI1NzUiLCIkdHlwZSI6Ik5MUkUuQ29tbW9uLkRvbS5Tb2xpZENvbG9yQnJ1c2gsIE5MUkUuQ29tbW9uIiwiQ29sb3IiOnsiJGlkIjoiNTc2IiwiQSI6MjU1LCJSIjoyNTUsIkciOjI1NSwiQiI6MjU1fX0sIkxpbmVXZWlnaHQiOjAuMCwiTGluZVR5cGUiOjAsIlBhcmVudFN0eWxlIjpudWxsfSwiUGFyZW50U3R5bGUiOm51bGx9LCJNYXJnaW4iOnsiJGlkIjoiNTc3IiwiVG9wIjowLjAsIkxlZnQiOjAuMCwiUmlnaHQiOjAuMCwiQm90dG9tIjowLjB9LCJQYWRkaW5nIjp7IiRpZCI6IjU3OCIsIlRvcCI6MC4wLCJMZWZ0IjowLjAsIlJpZ2h0IjowLjAsIkJvdHRvbSI6MC4wfSwiQmFja2dyb3VuZCI6bnVsbCwiSXNWaXNpYmxlIjp0cnVlLCJXaWR0aCI6MC4wLCJIZWlnaHQiOjAuMCwiQm9yZGVyU3R5bGUiOm51bGwsIlBhcmVudFN0eWxlIjpudWxsfSwiQmFja2dyb3VuZFN0eWxlIjp7IiRpZCI6IjU3OSIsIk1hcmdpbiI6eyIkaWQiOiI1ODAiLCJUb3AiOjAuMCwiTGVmdCI6MC4wLCJSaWdodCI6MC4wLCJCb3R0b20iOjAuMH0sIlBhZGRpbmciOnsiJGlkIjoiNTgxIiwiVG9wIjowLjAsIkxlZnQiOjAuMCwiUmlnaHQiOjAuMCwiQm90dG9tIjowLjB9LCJCYWNrZ3JvdW5kIjp7IiRpZCI6IjU4MiIsIkNvbG9yIjp7IiRpZCI6IjU4MyIsIkEiOjM4LCJSIjoxNjUsIkciOjE2NSwiQiI6MTY1fX0sIklzVmlzaWJsZSI6dHJ1ZSwiV2lkdGgiOjAuMCwiSGVpZ2h0IjowLjAsIkJvcmRlclN0eWxlIjp7IiRpZCI6IjU4NCIsIkxpbmVDb2xvciI6eyIkaWQiOiI1ODUiLCIkdHlwZSI6Ik5MUkUuQ29tbW9uLkRvbS5Tb2xpZENvbG9yQnJ1c2gsIE5MUkUuQ29tbW9uIiwiQ29sb3IiOnsiJGlkIjoiNTg2IiwiQSI6MjU1LCJSIjoyMzEsIkciOjIzMCwiQiI6MjMwfX0sIkxpbmVXZWlnaHQiOjAuMCwiTGluZVR5cGUiOjAsIlBhcmVudFN0eWxlIjpudWxsfSwiUGFyZW50U3R5bGUiOm51bGx9LCJJc0Fib3ZlVGltZWJhbmQiOmZhbHNlLCJTcGFjaW5nIjo1LCJNYXJnaW4iOnsiJGlkIjoiNTg3IiwiVG9wIjowLjAsIkxlZnQiOjAuMCwiUmlnaHQiOjAuMCwiQm90dG9tIjowLjB9LCJQYWRkaW5nIjp7IiRpZCI6IjU4OCIsIlRvcCI6MC4wLCJMZWZ0IjowLjAsIlJpZ2h0IjowLjAsIkJvdHRvbSI6MC4wfSwiSXNWaXNpYmxlIjp0cnVlLCJXaWR0aCI6MC4wLCJIZWlnaHQiOjAuMCwiQm9yZGVyU3R5bGUiOnsiJGlkIjoiNTg5IiwiTGluZUNvbG9yIjpudWxsLCJMaW5lV2VpZ2h0IjowLjAsIkxpbmVUeXBlIjowLCJQYXJlbnRTdHlsZSI6bnVsbH0sIlBhcmVudFN0eWxlIjpudWxsfX1dLCJDdWx0dXJlSW5mb05hbWUiOiJlbi1VUyIsIlN0eWxlTmFtZSI6bnVsbCwiVmVyc2lvbiI6eyIkaWQiOiI1OTAiLCJWZXJzaW9uIjoiMy45LjAiLCJPcmlnaW5hbEFzc2VtYmx5VmVyc2lvbiI6IjcuMDMuMDIuMDAiLCJFZGl0aW9uIjpudWxsLCJMYXN0U2F2ZWRFZGl0aW9uIjozLCJJc1BsdXNFZGl0aW9uIjpmYWxzZSwiSXNQcm9FZGl0aW9uIjpmYWxzZX0sIkVmZmVjdCI6MCwiU3R5bGUiOnsiJGlkIjoiNTkxIiwiRGVmYXVsdERlcGVuZGVuY3lTdHlsZSI6eyIkaWQiOiI1OTIiLCJMaW5lU3R5bGUiOnsiJGlkIjoiNTkzIiwiTGluZUNvbG9yIjp7IiRpZCI6IjU5NCIsIiR0eXBlIjoiTkxSRS5Db21tb24uRG9tLlNvbGlkQ29sb3JCcnVzaCwgTkxSRS5Db21tb24iLCJDb2xvciI6eyIkaWQiOiI1OTUiLCJBIjoyNTUsIlIiOjAsIkciOjAsIkIiOjB9fSwiTGluZVdlaWdodCI6MS4wLCJMaW5lVHlwZSI6MCwiUGFyZW50U3R5bGUiOm51bGx9LCJFbmRBcnJvd2hlYWRMaW5lU3R5bGUiOnsiJGlkIjoiNTk2IiwiS2luZCI6MSwiV2lkdGgiOjEsIkxlbmd0aCI6MCwiUGFyZW50U3R5bGUiOm51bGx9LCJCcmluZ1RvRnJvbnQiOnRydWUsIkVsYm93UmFkaXVzIjowLjAsIk1hcmdpbiI6eyIkaWQiOiI1OTciLCJUb3AiOjAuMCwiTGVmdCI6MC4wLCJSaWdodCI6MC4wLCJCb3R0b20iOjAuMH0sIlBhZGRpbmciOnsiJGlkIjoiNTk4IiwiVG9wIjowLjAsIkxlZnQiOjAuMCwiUmlnaHQiOjAuMCwiQm90dG9tIjowLjB9LCJCYWNrZ3JvdW5kIjpudWxsLCJJc1Zpc2libGUiOnRydWUsIldpZHRoIjowLjAsIkhlaWdodCI6MC4wLCJCb3JkZXJTdHlsZSI6bnVsbCwiUGFyZW50U3R5bGUiOm51bGx9LCJDcml0aWNhbFBhdGhTdHlsZSI6eyIkaWQiOiI1OTkiLCJDcml0aWNhbFBhdGhTdHlsZU9wdGlvbnMiOjE1LCJMaW5lU3R5bGUiOnsiJGlkIjoiNjAwIiwiTGluZUNvbG9yIjp7IiRpZCI6IjYwMSIsIiR0eXBlIjoiTkxSRS5Db21tb24uRG9tLlNvbGlkQ29sb3JCcnVzaCwgTkxSRS5Db21tb24iLCJDb2xvciI6eyIkaWQiOiI2MDIiLCJBIjoyNTUsIlIiOjIyMiwiRyI6NTAsIkIiOjUwfX0sIkxpbmVXZWlnaHQiOjEuMCwiTGluZVR5cGUiOjAsIlBhcmVudFN0eWxlIjpudWxsfSwiVGl0bGVGb3JlZ3JvdW5kIjp7IiRpZCI6IjYwMyIsIkNvbG9yIjp7IiRpZCI6IjYwNCIsIkEiOjI1NSwiUiI6MTc2LCJHIjoxOSwiQiI6MjV9fSwiU2hhcGVzQmFja2dyb3VuZCI6eyIkaWQiOiI2MDUiLCJDb2xvciI6eyIkaWQiOiI2MDYiLCJBIjoyNTUsIlIiOjI1MywiRyI6MjAzLCJCIjoyMDh9fSwiU2hhcGVzQm9yZGVyU3R5bGUiOnsiJGlkIjoiNjA3IiwiTGluZUNvbG9yIjp7IiRpZCI6IjYwOCIsIiR0eXBlIjoiTkxSRS5Db21tb24uRG9tLlNvbGlkQ29sb3JCcnVzaCwgTkxSRS5Db21tb24iLCJDb2xvciI6eyIkaWQiOiI2MDkiLCJBIjoyNTUsIlIiOjIyMiwiRyI6NTAsIkIiOjUwfX0sIkxpbmVXZWlnaHQiOjEuNSwiTGluZVR5cGUiOjAsIlBhcmVudFN0eWxlIjpudWxsfSwiTWFyZ2luIjp7IiRpZCI6IjYxMCIsIlRvcCI6MC4wLCJMZWZ0IjowLjAsIlJpZ2h0IjowLjAsIkJvdHRvbSI6MC4wfSwiUGFkZGluZyI6eyIkaWQiOiI2MTEiLCJUb3AiOjAuMCwiTGVmdCI6MC4wLCJSaWdodCI6MC4wLCJCb3R0b20iOjAuMH0sIkJhY2tncm91bmQiOm51bGwsIklzVmlzaWJsZSI6ZmFsc2UsIldpZHRoIjowLjAsIkhlaWdodCI6MC4wLCJCb3JkZXJTdHlsZSI6bnVsbCwiUGFyZW50U3R5bGUiOm51bGx9LCJQYW5lbHNTcGFjaW5nRGVmaW5pdGlvbiI6eyIkaWQiOiI2MTIiLCJTcGFjaW5nQWJvdmVUaW1lYmFuZCI6NSwiU3BhY2luZ0JlbG93VGltZWJhbmQiOjEwLCJTcGFjaW5nQWJvdmVCZXR3ZWVuU3dpbWxhbmVzQW5kVGFza3MiOjUsIlNwYWNpbmdCZWxvd0JldHdlZW5Td2ltbGFuZXNBbmRUYXNrcyI6NX0sIlRpbWViYW5kU3R5bGUiOnsiJGlkIjoiNjEzIiwiU2NhbGVNYXJraW5nIjowLCJTaGFwZSI6MCwiU2hhcGVTdHlsZSI6eyIkaWQiOiI2MTQiLCJNYXJnaW4iOnsiJGlkIjoiNjE1IiwiVG9wIjowLjAsIkxlZnQiOjEwLjAsIlJpZ2h0IjoxMC4wLCJCb3R0b20iOjAuMH0sIlBhZGRpbmciOnsiJGlkIjoiNjE2IiwiVG9wIjozLjAsIkxlZnQiOjAuMCwiUmlnaHQiOjAuMCwiQm90dG9tIjozLjB9LCJCYWNrZ3JvdW5kIjp7IiRpZCI6IjYxNyIsIkNvbG9yIjp7IiRpZCI6IjYxOCIsIkEiOjI1NSwiUiI6MTk0LCJHIjoyMjQsIkIiOjIxNH19LCJJc1Zpc2libGUiOnRydWUsIldpZHRoIjo4NTguMCwiSGVpZ2h0IjoyMC4wLCJCb3JkZXJTdHlsZSI6eyIkaWQiOiI2MTkiLCJMaW5lQ29sb3IiOnsiJGlkIjoiNjIwIiwiJHR5cGUiOiJOTFJFLkNvbW1vbi5Eb20uU29saWRDb2xvckJydXNoLCBOTFJFLkNvbW1vbiIsIkNvbG9yIjp7IiRpZCI6IjYyMSIsIkEiOjI1NSwiUiI6MjU1LCJHIjowLCJCIjowfX0sIkxpbmVXZWlnaHQiOjAuMCwiTGluZVR5cGUiOjAsIlBhcmVudFN0eWxlIjpudWxsfSwiUGFyZW50U3R5bGUiOm51bGx9LCJNaWRkbGVUaWVyU2hhcGVTdHlsZSI6eyIkaWQiOiI2MjIiLCJNYXJnaW4iOnsiJGlkIjoiNjIzIiwiVG9wIjowLjAsIkxlZnQiOjEwLjAsIlJpZ2h0IjoxMC4wLCJCb3R0b20iOjAuMH0sIlBhZGRpbmciOnsiJGlkIjoiNjI0IiwiVG9wIjozLjAsIkxlZnQiOjAuMCwiUmlnaHQiOjAuMCwiQm90dG9tIjozLjB9LCJCYWNrZ3JvdW5kIjp7IiRpZCI6IjYyNSIsIkNvbG9yIjp7IiRpZCI6IjYyNiIsIkEiOjI1NSwiUiI6NjgsIkciOjg0LCJCIjoxMDZ9fSwiSXNWaXNpYmxlIjp0cnVlLCJXaWR0aCI6ODU4LjAsIkhlaWdodCI6MjAuMCwiQm9yZGVyU3R5bGUiOnsiJGlkIjoiNjI3IiwiTGluZUNvbG9yIjp7IiRpZCI6IjYyOCIsIiR0eXBlIjoiTkxSRS5Db21tb24uRG9tLlNvbGlkQ29sb3JCcnVzaCwgTkxSRS5Db21tb24iLCJDb2xvciI6eyIkaWQiOiI2MjkiLCJBIjoyNTUsIlIiOjI1NSwiRyI6MCwiQiI6MH19LCJMaW5lV2VpZ2h0IjowLjAsIkxpbmVUeXBlIjowLCJQYXJlbnRTdHlsZSI6bnVsbH0sIlBhcmVudFN0eWxlIjpudWxsfSwiQm90dG9tVGllclNoYXBlU3R5bGUiOnsiJGlkIjoiNjMwIiwiTWFyZ2luIjp7IiRpZCI6IjYzMSIsIlRvcCI6MC4wLCJMZWZ0IjoxMC4wLCJSaWdodCI6MTAuMCwiQm90dG9tIjowLjB9LCJQYWRkaW5nIjp7IiRpZCI6IjYzMiIsIlRvcCI6My4wLCJMZWZ0IjowLjAsIlJpZ2h0IjowLjAsIkJvdHRvbSI6My4wfSwiQmFja2dyb3VuZCI6eyIkaWQiOiI2MzMiLCJDb2xvciI6eyIkaWQiOiI2MzQiLCJBIjoyNTUsIlIiOjY4LCJHIjo4NCwiQiI6MTA2fX0sIklzVmlzaWJsZSI6dHJ1ZSwiV2lkdGgiOjg1OC4wLCJIZWlnaHQiOjIwLjAsIkJvcmRlclN0eWxlIjp7IiRpZCI6IjYzNSIsIkxpbmVDb2xvciI6eyIkaWQiOiI2MzYiLCIkdHlwZSI6Ik5MUkUuQ29tbW9uLkRvbS5Tb2xpZENvbG9yQnJ1c2gsIE5MUkUuQ29tbW9uIiwiQ29sb3IiOnsiJGlkIjoiNjM3IiwiQSI6MjU1LCJSIjoyNTUsIkciOjAsIkIiOjB9fSwiTGluZVdlaWdodCI6MC4wLCJMaW5lVHlwZSI6MCwiUGFyZW50U3R5bGUiOm51bGx9LCJQYXJlbnRTdHlsZSI6bnVsbH0sIlJpZ2h0RW5kQ2Fwc1N0eWxlIjp7IiRpZCI6IjYzOCIsIkZvbnRTZXR0aW5ncyI6eyIkaWQiOiI2MzkiLCJGb250U2l6ZSI6MTgsIkZvbnROYW1lIjoiQ2FsaWJyaSIsIklzQm9sZCI6dHJ1ZSwiSXNJdGFsaWMiOmZhbHNlLCJJc1VuZGVybGluZWQiOmZhbHNlLCJQYXJlbnRTdHlsZSI6bnVsbH0sIkF1dG9TaXplIjowLCJGb3JlZ3JvdW5kIjp7IiRpZCI6IjY0MCIsIkNvbG9yIjp7IiRpZCI6IjY0M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QyIiwiVG9wIjowLjAsIkxlZnQiOjAuMCwiUmlnaHQiOjIwLjAsIkJvdHRvbSI6MC4wfSwiUGFkZGluZyI6eyIkaWQiOiI2NDMiLCJUb3AiOjAuMCwiTGVmdCI6MC4wLCJSaWdodCI6MC4wLCJCb3R0b20iOjAuMH0sIkJhY2tncm91bmQiOnsiJGlkIjoiNjQ0IiwiQ29sb3IiOnsiJGlkIjoiNjQ1IiwiQSI6MCwiUiI6MCwiRyI6MCwiQiI6MH19LCJJc1Zpc2libGUiOmZhbHNlLCJXaWR0aCI6MC4wLCJIZWlnaHQiOjAuMCwiQm9yZGVyU3R5bGUiOm51bGwsIlBhcmVudFN0eWxlIjpudWxsfSwiTGVmdEVuZENhcHNTdHlsZSI6eyIkaWQiOiI2NDYiLCJGb250U2V0dGluZ3MiOnsiJGlkIjoiNjQ3IiwiRm9udFNpemUiOjE4LCJGb250TmFtZSI6IkNhbGlicmkiLCJJc0JvbGQiOnRydWUsIklzSXRhbGljIjpmYWxzZSwiSXNVbmRlcmxpbmVkIjpmYWxzZSwiUGFyZW50U3R5bGUiOm51bGx9LCJBdXRvU2l6ZSI6MCwiRm9yZWdyb3VuZCI6eyIkaWQiOiI2NDgiLCJDb2xvciI6eyIkaWQiOiI2N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1MCIsIlRvcCI6MC4wLCJMZWZ0IjozOS41MDY2NjY2NjY2NjY2NjEsIlJpZ2h0IjowLjAsIkJvdHRvbSI6MC4wfSwiUGFkZGluZyI6eyIkaWQiOiI2NTEiLCJUb3AiOjAuMCwiTGVmdCI6MC4wLCJSaWdodCI6MC4wLCJCb3R0b20iOjAuMH0sIkJhY2tncm91bmQiOnsiJGlkIjoiNjUyIiwiQ29sb3IiOnsiJGlkIjoiNjUzIiwiQSI6MCwiUiI6MCwiRyI6MCwiQiI6MH19LCJJc1Zpc2libGUiOmZhbHNlLCJXaWR0aCI6MC4wLCJIZWlnaHQiOjAuMCwiQm9yZGVyU3R5bGUiOm51bGwsIlBhcmVudFN0eWxlIjpudWxsfSwiVG9kYXlUZXh0U3R5bGUiOnsiJGlkIjoiNjU0IiwiRm9udFNldHRpbmdzIjp7IiRpZCI6IjY1NSIsIkZvbnRTaXplIjoxMiwiRm9udE5hbWUiOiJDYWxpYnJpIiwiSXNCb2xkIjpmYWxzZSwiSXNJdGFsaWMiOmZhbHNlLCJJc1VuZGVybGluZWQiOmZhbHNlLCJQYXJlbnRTdHlsZSI6bnVsbH0sIkF1dG9TaXplIjowLCJGb3JlZ3JvdW5kIjp7IiRpZCI6IjY1NiIsIkNvbG9yIjp7IiRpZCI6IjY1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7IiRpZCI6IjY2MCIsIkNvbG9yIjp7IiRpZCI6IjY2MSIsIkEiOjAsIlIiOjAsIkciOjAsIkIiOjB9fSwiSXNWaXNpYmxlIjp0cnVlLCJXaWR0aCI6MC4wLCJIZWlnaHQiOjAuMCwiQm9yZGVyU3R5bGUiOm51bGwsIlBhcmVudFN0eWxlIjpudWxsfSwiVG9kYXlNYXJrZXJTdHlsZSI6eyIkaWQiOiI2NjIiLCJNYXJnaW4iOnsiJGlkIjoiNjYzIiwiVG9wIjowLjAsIkxlZnQiOjAuMCwiUmlnaHQiOjAuMCwiQm90dG9tIjowLjB9LCJQYWRkaW5nIjp7IiRpZCI6IjY2NCIsIlRvcCI6MC4wLCJMZWZ0IjowLjAsIlJpZ2h0IjowLjAsIkJvdHRvbSI6MC4wfSwiQmFja2dyb3VuZCI6eyIkaWQiOiI2NjUiLCJDb2xvciI6eyIkaWQiOiI2NjYiLCJBIjoyNTUsIlIiOjI1NSwiRyI6MCwiQiI6MH19LCJJc1Zpc2libGUiOnRydWUsIldpZHRoIjowLjAsIkhlaWdodCI6MC4wLCJCb3JkZXJTdHlsZSI6bnVsbCwiUGFyZW50U3R5bGUiOm51bGx9LCJTY2FsZVN0eWxlIjp7IiRpZCI6IjY2NyIsIlNoYXBlIjozLCJTaG93U2VnbWVudFNlcGFyYXRvcnMiOnRydWUsIlNlZ21lbnRTZXBhcmF0b3JPcGFjaXR5IjozMCwiSGFzQmVlblZpc2libGVCZWZvcmUiOnRydWUsIkZvbnRTZXR0aW5ncyI6eyIkaWQiOiI2NjgiLCJGb250U2l6ZSI6MTEsIkZvbnROYW1lIjoiQXJpYWwiLCJJc0JvbGQiOnRydWUsIklzSXRhbGljIjpmYWxzZSwiSXNVbmRlcmxpbmVkIjpmYWxzZSwiUGFyZW50U3R5bGUiOm51bGx9LCJBdXRvU2l6ZSI6MCwiRm9yZWdyb3VuZCI6eyIkaWQiOiI2NjkiLCJDb2xvciI6eyIkaWQiOiI2NzA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NjcxIiwiVG9wIjowLjAsIkxlZnQiOjUuMCwiUmlnaHQiOjAuMCwiQm90dG9tIjowLjB9LCJQYWRkaW5nIjp7IiRpZCI6IjY3MiIsIlRvcCI6MC4wLCJMZWZ0IjowLjAsIlJpZ2h0IjowLjAsIkJvdHRvbSI6MC4wfSwiQmFja2dyb3VuZCI6eyIkaWQiOiI2NzMiLCJDb2xvciI6eyIkaWQiOiI2NzQiLCJBIjowLCJSIjowLCJHIjowLCJCIjowfX0sIklzVmlzaWJsZSI6dHJ1ZSwiV2lkdGgiOjAuMCwiSGVpZ2h0IjowLjAsIkJvcmRlclN0eWxlIjpudWxsLCJQYXJlbnRTdHlsZSI6bnVsbH0sIlNpbmdsZVNjYWxlU2hhcGVTdHlsZSI6eyIkaWQiOiI2NzUiLCJTaGFwZSI6MCwiSGVpZ2h0IjowLjB9LCJNaWRkbGVUaWVyU2NhbGVTdHlsZSI6eyIkaWQiOiI2NzYiLCJTaGFwZSI6MywiU2hvd1NlZ21lbnRTZXBhcmF0b3JzIjp0cnVlLCJTZWdtZW50U2VwYXJhdG9yT3BhY2l0eSI6MzAsIkhhc0JlZW5WaXNpYmxlQmVmb3JlIjpmYWxzZSwiRm9udFNldHRpbmdzIjp7IiRpZCI6IjY3NyIsIkZvbnRTaXplIjoxMiwiRm9udE5hbWUiOiJDYWxpYnJpIiwiSXNCb2xkIjpmYWxzZSwiSXNJdGFsaWMiOmZhbHNlLCJJc1VuZGVybGluZWQiOmZhbHNlLCJQYXJlbnRTdHlsZSI6bnVsbH0sIkF1dG9TaXplIjowLCJGb3JlZ3JvdW5kIjp7IiRyZWYiOiI2NjkifSwiTWF4V2lkdGgiOjIwMC4wLCJNYXhIZWlnaHQiOiJJbmZpbml0eSIsIlNtYXJ0Rm9yZWdyb3VuZElzQWN0aXZlIjpmYWxzZSwiSG9yaXpvbnRhbEFsaWdubWVudCI6MCwiVmVydGljYWxBbGlnbm1lbnQiOjEsIlNtYXJ0Rm9yZWdyb3VuZCI6bnVsbCwiQmFja2dyb3VuZEZpbGxUeXBlIjowLCJNYXJnaW4iOnsiJGlkIjoiNjc4IiwiVG9wIjowLjAsIkxlZnQiOjUuMCwiUmlnaHQiOjAuMCwiQm90dG9tIjowLjB9LCJQYWRkaW5nIjp7IiRpZCI6IjY3OSIsIlRvcCI6MC4wLCJMZWZ0IjowLjAsIlJpZ2h0IjowLjAsIkJvdHRvbSI6MC4wfSwiQmFja2dyb3VuZCI6eyIkaWQiOiI2ODAiLCJDb2xvciI6eyIkaWQiOiI2ODEiLCJBIjowLCJSIjowLCJHIjowLCJCIjowfX0sIklzVmlzaWJsZSI6ZmFsc2UsIldpZHRoIjowLjAsIkhlaWdodCI6MC4wLCJCb3JkZXJTdHlsZSI6bnVsbCwiUGFyZW50U3R5bGUiOm51bGx9LCJCb3R0b21UaWVyU2NhbGVTdHlsZSI6eyIkaWQiOiI2ODIiLCJTaGFwZSI6MywiU2hvd1NlZ21lbnRTZXBhcmF0b3JzIjp0cnVlLCJTZWdtZW50U2VwYXJhdG9yT3BhY2l0eSI6MzAsIkhhc0JlZW5WaXNpYmxlQmVmb3JlIjpmYWxzZSwiRm9udFNldHRpbmdzIjp7IiRpZCI6IjY4MyIsIkZvbnRTaXplIjoxMiwiRm9udE5hbWUiOiJDYWxpYnJpIiwiSXNCb2xkIjpmYWxzZSwiSXNJdGFsaWMiOmZhbHNlLCJJc1VuZGVybGluZWQiOmZhbHNlLCJQYXJlbnRTdHlsZSI6bnVsbH0sIkF1dG9TaXplIjowLCJGb3JlZ3JvdW5kIjp7IiRyZWYiOiI2NjkifSwiTWF4V2lkdGgiOjIwMC4wLCJNYXhIZWlnaHQiOiJJbmZpbml0eSIsIlNtYXJ0Rm9yZWdyb3VuZElzQWN0aXZlIjpmYWxzZSwiSG9yaXpvbnRhbEFsaWdubWVudCI6MCwiVmVydGljYWxBbGlnbm1lbnQiOjEsIlNtYXJ0Rm9yZWdyb3VuZCI6bnVsbCwiQmFja2dyb3VuZEZpbGxUeXBlIjowLCJNYXJnaW4iOnsiJGlkIjoiNjg0IiwiVG9wIjowLjAsIkxlZnQiOjUuMCwiUmlnaHQiOjAuMCwiQm90dG9tIjowLjB9LCJQYWRkaW5nIjp7IiRpZCI6IjY4NSIsIlRvcCI6MC4wLCJMZWZ0IjowLjAsIlJpZ2h0IjowLjAsIkJvdHRvbSI6MC4wfSwiQmFja2dyb3VuZCI6eyIkaWQiOiI2ODYiLCJDb2xvciI6eyIkaWQiOiI2ODciLCJBIjowLCJSIjowLCJHIjowLCJCIjowfX0sIklzVmlzaWJsZSI6ZmFsc2UsIldpZHRoIjowLjAsIkhlaWdodCI6MC4wLCJCb3JkZXJTdHlsZSI6bnVsbCwiUGFyZW50U3R5bGUiOm51bGx9LCJFbGFwc2VkVGltZUJhY2tncm91bmQiOnsiJGlkIjoiNjg4IiwiQ29sb3IiOnsiJGlkIjoiNjg5IiwiQSI6MTkxLCJSIjoyNTUsIkciOjAsIkIiOjB9fSwiQXBwZW5kWWVhck9uWWVhckNoYW5nZSI6ZmFsc2UsIkVsYXBzZWRUaW1lRm9ybWF0IjowLCJUb2RheU1hcmtlclBvc2l0aW9uIjowLCJRdWlja1Bvc2l0aW9uIjozLCJBYnNvbHV0ZVBvc2l0aW9uIjoxNTQuMCwiTWFyZ2luIjp7IiRpZCI6IjY5MCIsIlRvcCI6MC4wLCJMZWZ0IjoxMC4wLCJSaWdodCI6MTAuMCwiQm90dG9tIjowLjB9LCJQYWRkaW5nIjp7IiRpZCI6IjY5MSIsIlRvcCI6MC4wLCJMZWZ0IjowLjAsIlJpZ2h0IjowLjAsIkJvdHRvbSI6MC4wfSwiQmFja2dyb3VuZCI6eyIkaWQiOiI2OTIiLCJDb2xvciI6eyIkaWQiOiI2OTMiLCJBIjoyNTUsIlIiOjQ3LCJHIjo1NCwiQiI6MTUzfX0sIklzVmlzaWJsZSI6dHJ1ZSwiV2lkdGgiOjAuMCwiSGVpZ2h0IjowLjAsIkJvcmRlclN0eWxlIjpudWxsLCJQYXJlbnRTdHlsZSI6bnVsbH0sIkRlZmF1bHRNaWxlc3RvbmVTdHlsZSI6eyIkaWQiOiI2OTQiLCJTaGFwZSI6MCwiQ29ubmVjdG9yTWFyZ2luIjp7IiRpZCI6IjY5NSIsIlRvcCI6MC4wLCJMZWZ0IjoyLjAsIlJpZ2h0IjoyLjAsIkJvdHRvbSI6MC4wfSwiQ29ubmVjdG9yU3R5bGUiOnsiJGlkIjoiNjk2IiwiTGluZUNvbG9yIjp7IiRpZCI6IjY5NyIsIiR0eXBlIjoiTkxSRS5Db21tb24uRG9tLlNvbGlkQ29sb3JCcnVzaCwgTkxSRS5Db21tb24iLCJDb2xvciI6eyIkaWQiOiI2OTgiLCJBIjoxMjcsIlIiOjc5LCJHIjoxMjksIkIiOjE4OX19LCJMaW5lV2VpZ2h0IjoxLjAsIkxpbmVUeXBlIjowLCJQYXJlbnRTdHlsZSI6bnVsbH0sIklzQmVsb3dUaW1lYmFuZCI6ZmFsc2UsIlBvc2l0aW9uT25UYXNrIjowLCJIaWRlRGF0ZSI6ZmFsc2UsIlNoYXBlU2l6ZSI6MCwiU3BhY2luZyI6MC4wLCJQYWRkaW5nIjp7IiRpZCI6IjY5OSIsIlRvcCI6NS4wLCJMZWZ0IjozLjAsIlJpZ2h0IjowLjAsIkJvdHRvbSI6Mi4wfSwiU2hhcGVTdHlsZSI6eyIkaWQiOiI3MDAiLCJNYXJnaW4iOnsiJGlkIjoiNzAxIiwiVG9wIjowLjAsIkxlZnQiOjAuMCwiUmlnaHQiOjAuMCwiQm90dG9tIjowLjB9LCJQYWRkaW5nIjp7IiRpZCI6IjcwMiIsIlRvcCI6MC4wLCJMZWZ0IjowLjAsIlJpZ2h0IjowLjAsIkJvdHRvbSI6MC4wfSwiQmFja2dyb3VuZCI6eyIkaWQiOiI3MDMiLCJDb2xvciI6eyIkaWQiOiI3MDQiLCJBIjoyNTUsIlIiOjAsIkciOjExNCwiQiI6MTg4fX0sIklzVmlzaWJsZSI6dHJ1ZSwiV2lkdGgiOjEyLjAsIkhlaWdodCI6MTQuMCwiQm9yZGVyU3R5bGUiOnsiJGlkIjoiNzA1IiwiTGluZUNvbG9yIjp7IiRpZCI6IjcwNiIsIiR0eXBlIjoiTkxSRS5Db21tb24uRG9tLlNvbGlkQ29sb3JCcnVzaCwgTkxSRS5Db21tb24iLCJDb2xvciI6eyIkaWQiOiI3MDciLCJBIjoyNTUsIlIiOjI1NSwiRyI6MCwiQiI6MH19LCJMaW5lV2VpZ2h0IjowLjAsIkxpbmVUeXBlIjowLCJQYXJlbnRTdHlsZSI6bnVsbH0sIlBhcmVudFN0eWxlIjpudWxsfSwiVGl0bGVTdHlsZSI6eyIkaWQiOiI3MDgiLCJGb250U2V0dGluZ3MiOnsiJGlkIjoiNzA5IiwiRm9udFNpemUiOjEwLCJGb250TmFtZSI6IkFyaWFsIiwiSXNCb2xkIjp0cnVlLCJJc0l0YWxpYyI6ZmFsc2UsIklzVW5kZXJsaW5lZCI6ZmFsc2UsIlBhcmVudFN0eWxlIjpudWxsfSwiQXV0b1NpemUiOjAsIkZvcmVncm91bmQiOnsiJHJlZiI6IjUyMCJ9LCJNYXhXaWR0aCI6MjAwLjAsIk1heEhlaWdodCI6IkluZmluaXR5IiwiU21hcnRGb3JlZ3JvdW5kSXNBY3RpdmUiOmZhbHNlLCJIb3Jpem9udGFsQWxpZ25tZW50IjowLCJWZXJ0aWNhbEFsaWdubWVudCI6MCwiU21hcnRGb3JlZ3JvdW5kIjpudWxsLCJCYWNrZ3JvdW5kRmlsbFR5cGUiOjAsIk1hcmdpbiI6eyIkaWQiOiI3MTAiLCJUb3AiOjAuMCwiTGVmdCI6MC4wLCJSaWdodCI6MC4wLCJCb3R0b20iOjAuMH0sIlBhZGRpbmciOnsiJGlkIjoiNzExIiwiVG9wIjowLjAsIkxlZnQiOjAuMCwiUmlnaHQiOjAuMCwiQm90dG9tIjowLjB9LCJCYWNrZ3JvdW5kIjp7IiRpZCI6IjcxMiIsIkNvbG9yIjp7IiRpZCI6IjcxMyIsIkEiOjAsIlIiOjAsIkciOjAsIkIiOjB9fSwiSXNWaXNpYmxlIjp0cnVlLCJXaWR0aCI6MC4wLCJIZWlnaHQiOjAuMCwiQm9yZGVyU3R5bGUiOm51bGwsIlBhcmVudFN0eWxlIjpudWxsfSwiRGF0ZVN0eWxlIjp7IiRpZCI6IjcxNCIsIkZvbnRTZXR0aW5ncyI6eyIkaWQiOiI3MTUiLCJGb250U2l6ZSI6MTAsIkZvbnROYW1lIjoiQXJpYWwiLCJJc0JvbGQiOmZhbHNlLCJJc0l0YWxpYyI6ZmFsc2UsIklzVW5kZXJsaW5lZCI6ZmFsc2UsIlBhcmVudFN0eWxlIjpudWxsfSwiQXV0b1NpemUiOjAsIkZvcmVncm91bmQiOnsiJHJlZiI6IjUyNiJ9LCJNYXhXaWR0aCI6MjAwLjAsIk1heEhlaWdodCI6IkluZmluaXR5IiwiU21hcnRGb3JlZ3JvdW5kSXNBY3RpdmUiOmZhbHNlLCJIb3Jpem9udGFsQWxpZ25tZW50Ijow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7IiRpZCI6IjcxOCIsIkNvbG9yIjp7IiRpZCI6IjcxOSIsIkEiOjAsIlIiOjAsIkciOjAsIkIiOjB9fSwiSXNWaXNpYmxlIjp0cnVlLCJXaWR0aCI6MC4wLCJIZWlnaHQiOjAuMCwiQm9yZGVyU3R5bGUiOm51bGwsIlBhcmVudFN0eWxlIjpudWxsfSwiRGF0ZUZvcm1hdCI6eyIkaWQiOiI3M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yMSIsIkRhdGVQYXJ0SXNWaXNpYmxlIjp0cnVlLCJUaW1lUGFydElzVmlzaWJsZSI6ZmFsc2V9fSwiV2Vla051bWJlcmluZyI6eyIkaWQiOiI3MjIiLCJGb3JtYXQiOjAsIklzVmlzaWJsZSI6ZmFsc2UsIkxhc3RLbm93blZpc2liaWxpdHlTdGF0ZSI6ZmFsc2V9LCJJc1Zpc2libGUiOnRydWUsIlBhcmVudFN0eWxlIjpudWxsfSwiRGVmYXVsdFRhc2tTdHlsZSI6eyIkaWQiOiI3MjMiLCJTaGFwZSI6MSwiU2hhcGVUaGlja25lc3MiOjAsIkR1cmF0aW9uRm9ybWF0IjowLCJJbmNsdWRlTm9uV29ya2luZ0RheXNJbkR1cmF0aW9uIjpmYWxzZSwiUGVyY2VudGFnZUNvbXBsZXRlU3R5bGUiOnsiJGlkIjoiNzI0IiwiRm9udFNldHRpbmdzIjp7IiRpZCI6IjcyNSIsIkZvbnRTaXplIjoxMCwiRm9udE5hbWUiOiJDYWxpYnJpIiwiSXNCb2xkIjpmYWxzZSwiSXNJdGFsaWMiOmZhbHNlLCJJc1VuZGVybGluZWQiOmZhbHNlLCJQYXJlbnRTdHlsZSI6bnVsbH0sIkF1dG9TaXplIjowLCJGb3JlZ3JvdW5kIjp7IiRpZCI6IjcyNiIsIkNvbG9yIjp7IiRpZCI6Ijcy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yOCIsIlRvcCI6MC4wLCJMZWZ0IjowLjAsIlJpZ2h0IjowLjAsIkJvdHRvbSI6MC4wfSwiUGFkZGluZyI6eyIkaWQiOiI3MjkiLCJUb3AiOjAuMCwiTGVmdCI6MC4wLCJSaWdodCI6MC4wLCJCb3R0b20iOjAuMH0sIkJhY2tncm91bmQiOnsiJGlkIjoiNzMwIiwiQ29sb3IiOnsiJGlkIjoiNzMxIiwiQSI6MCwiUiI6MCwiRyI6MCwiQiI6MH19LCJJc1Zpc2libGUiOnRydWUsIldpZHRoIjowLjAsIkhlaWdodCI6MC4wLCJCb3JkZXJTdHlsZSI6bnVsbCwiUGFyZW50U3R5bGUiOm51bGx9LCJEdXJhdGlvblN0eWxlIjp7IiRpZCI6IjczMiIsIkZvbnRTZXR0aW5ncyI6eyIkaWQiOiI3MzMiLCJGb250U2l6ZSI6MTAsIkZvbnROYW1lIjoiQ2FsaWJyaSIsIklzQm9sZCI6ZmFsc2UsIklzSXRhbGljIjpmYWxzZSwiSXNVbmRlcmxpbmVkIjpmYWxzZSwiUGFyZW50U3R5bGUiOm51bGx9LCJBdXRvU2l6ZSI6MCwiRm9yZWdyb3VuZCI6eyIkaWQiOiI3MzQiLCJDb2xvciI6eyIkaWQiOiI3Mz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AsIlIiOjAsIkciOjAsIkIiOjB9fSwiSXNWaXNpYmxlIjp0cnVlLCJXaWR0aCI6MC4wLCJIZWlnaHQiOjAuMCwiQm9yZGVyU3R5bGUiOm51bGwsIlBhcmVudFN0eWxlIjpudWxsfSwiSG9yaXpvbnRhbENvbm5lY3RvclN0eWxlIjp7IiRpZCI6Ijc0MCIsIkxpbmVDb2xvciI6eyIkaWQiOiI3NDEiLCIkdHlwZSI6Ik5MUkUuQ29tbW9uLkRvbS5Tb2xpZENvbG9yQnJ1c2gsIE5MUkUuQ29tbW9uIiwiQ29sb3IiOnsiJGlkIjoiNzQyIiwiQSI6MjU1LCJSIjoyMDQsIkciOjIwNCwiQiI6MjA0fX0sIkxpbmVXZWlnaHQiOjEuMCwiTGluZVR5cGUiOjAsIlBhcmVudFN0eWxlIjpudWxsfSwiVmVydGljYWxDb25uZWN0b3JTdHlsZSI6eyIkaWQiOiI3NDMiLCJMaW5lQ29sb3IiOnsiJGlkIjoiNzQ0IiwiJHR5cGUiOiJOTFJFLkNvbW1vbi5Eb20uU29saWRDb2xvckJydXNoLCBOTFJFLkNvbW1vbiIsIkNvbG9yIjp7IiRpZCI6Ijc0N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c0NiIsIk1hcmdpbiI6eyIkaWQiOiI3NDciLCJUb3AiOjAuMCwiTGVmdCI6NC4wLCJSaWdodCI6NC4wLCJCb3R0b20iOjAuMH0sIlBhZGRpbmciOnsiJGlkIjoiNzQ4IiwiVG9wIjowLjAsIkxlZnQiOjAuMCwiUmlnaHQiOjAuMCwiQm90dG9tIjowLjB9LCJCYWNrZ3JvdW5kIjp7IiRpZCI6Ijc0OSIsIkNvbG9yIjp7IiRpZCI6Ijc1MCIsIkEiOjI1NSwiUiI6MCwiRyI6MTE0LCJCIjoxODh9fSwiSXNWaXNpYmxlIjp0cnVlLCJXaWR0aCI6MC4wLCJIZWlnaHQiOjEwLjAsIkJvcmRlclN0eWxlIjp7IiRpZCI6Ijc1MSIsIkxpbmVDb2xvciI6eyIkaWQiOiI3NTIiLCIkdHlwZSI6Ik5MUkUuQ29tbW9uLkRvbS5Tb2xpZENvbG9yQnJ1c2gsIE5MUkUuQ29tbW9uIiwiQ29sb3IiOnsiJGlkIjoiNzUzIiwiQSI6MjU1LCJSIjoyNTUsIkciOjAsIkIiOjB9fSwiTGluZVdlaWdodCI6MC4wLCJMaW5lVHlwZSI6MCwiUGFyZW50U3R5bGUiOm51bGx9LCJQYXJlbnRTdHlsZSI6bnVsbH0sIlRpdGxlU3R5bGUiOnsiJGlkIjoiNzU0IiwiRm9udFNldHRpbmdzIjp7IiRpZCI6Ijc1NSIsIkZvbnRTaXplIjoxMSwiRm9udE5hbWUiOiJDYWxpYnJpIiwiSXNCb2xkIjp0cnVlLCJJc0l0YWxpYyI6ZmFsc2UsIklzVW5kZXJsaW5lZCI6ZmFsc2UsIlBhcmVudFN0eWxlIjpudWxsfSwiQXV0b1NpemUiOjAsIkZvcmVncm91bmQiOnsiJGlkIjoiNzU2IiwiQ29sb3IiOnsiJGlkIjoiNzU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1OCIsIlRvcCI6MC4wLCJMZWZ0IjowLjAsIlJpZ2h0IjowLjAsIkJvdHRvbSI6MC4wfSwiUGFkZGluZyI6eyIkaWQiOiI3NTkiLCJUb3AiOjAuMCwiTGVmdCI6MC4wLCJSaWdodCI6MC4wLCJCb3R0b20iOjAuMH0sIkJhY2tncm91bmQiOnsiJGlkIjoiNzYwIiwiQ29sb3IiOnsiJGlkIjoiNzYxIiwiQSI6MCwiUiI6MCwiRyI6MCwiQiI6MH19LCJJc1Zpc2libGUiOnRydWUsIldpZHRoIjowLjAsIkhlaWdodCI6MC4wLCJCb3JkZXJTdHlsZSI6bnVsbCwiUGFyZW50U3R5bGUiOm51bGx9LCJEYXRlU3R5bGUiOnsiJGlkIjoiNzYyIiwiRm9udFNldHRpbmdzIjp7IiRpZCI6Ijc2MyIsIkZvbnRTaXplIjoxMCwiRm9udE5hbWUiOiJDYWxpYnJpIiwiSXNCb2xkIjpmYWxzZSwiSXNJdGFsaWMiOmZhbHNlLCJJc1VuZGVybGluZWQiOmZhbHNlLCJQYXJlbnRTdHlsZSI6bnVsbH0sIkF1dG9TaXplIjowLCJGb3JlZ3JvdW5kIjp7IiRpZCI6Ijc2NCIsIkNvbG9yIjp7IiRpZCI6Ijc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aWQiOiI3NjgiLCJDb2xvciI6eyIkaWQiOiI3NjkiLCJBIjowLCJSIjowLCJHIjowLCJCIjowfX0sIklzVmlzaWJsZSI6dHJ1ZSwiV2lkdGgiOjAuMCwiSGVpZ2h0IjowLjAsIkJvcmRlclN0eWxlIjpudWxsLCJQYXJlbnRTdHlsZSI6bnVsbH0sIkRhdGVGb3JtYXQiOnsiJGlkIjoiNz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MSIsIkZvcm1hdCI6MCwiSXNWaXNpYmxlIjpmYWxzZSwiTGFzdEtub3duVmlzaWJpbGl0eVN0YXRlIjpmYWxzZX0sIklzVmlzaWJsZSI6dHJ1ZSwiUGFyZW50U3R5bGUiOm51bGwsIl9leHBsaWNpdGx5U2V0Ijp7IiRpZCI6Ijc3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3NzMiLCJUaXRsZVBvc2l0aW9uIjoiUmlnaHQiLCJEYXRlUG9zaXRpb24iOiJMZWZ0IiwiU2hhcGVUeXBlIjowLCJTaGFwZVNpemUiOjAsIlNwYWNpbmciOjMsIlNoYXBlU3R5bGUiOnsiJGlkIjoiNzc0IiwiTWFyZ2luIjp7IiRyZWYiOiI4In0sIlBhZGRpbmciOnsiJHJlZiI6IjkifSwiQmFja2dyb3VuZCI6eyIkaWQiOiI3NzUiLCJDb2xvciI6eyIkaWQiOiI3NzYiLCJBIjoyNTUsIlIiOjAsIkciOjExNCwiQiI6MTg4fX0sIklzVmlzaWJsZSI6dHJ1ZSwiV2lkdGgiOjEyLjAsIkhlaWdodCI6MTQuMCwiQm9yZGVyU3R5bGUiOnsiJGlkIjoiNzc3IiwiTGluZUNvbG9yIjp7IiRpZCI6Ijc3OCIsIiR0eXBlIjoiTkxSRS5Db21tb24uRG9tLlNvbGlkQ29sb3JCcnVzaCwgTkxSRS5Db21tb24iLCJDb2xvciI6eyIkaWQiOiI3NzkiLCJBIjoyNTUsIlIiOjI1NSwiRyI6MCwiQiI6MH19LCJMaW5lV2VpZ2h0IjowLjAsIkxpbmVUeXBlIjowLCJQYXJlbnRTdHlsZSI6bnVsbH0sIlBhcmVudFN0eWxlIjpudWxsfSwiVGl0bGVTdHlsZSI6eyIkaWQiOiI3ODAiLCJGb250U2V0dGluZ3MiOnsiJGlkIjoiNzgxIiwiRm9udFNpemUiOjEwLCJGb250TmFtZSI6IkFyaWFsIiwiSXNCb2xkIjp0cnVlLCJJc0l0YWxpYyI6ZmFsc2UsIklzVW5kZXJsaW5lZCI6ZmFsc2UsIlBhcmVudFN0eWxlIjpudWxsfSwiQXV0b1NpemUiOjAsIkZvcmVncm91bmQiOnsiJHJlZiI6IjUyMC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ODIiLCJDb2xvciI6eyIkaWQiOiI3ODMiLCJBIjowLCJSIjowLCJHIjowLCJCIjowfX0sIklzVmlzaWJsZSI6dHJ1ZSwiV2lkdGgiOjAuMCwiSGVpZ2h0IjowLjAsIkJvcmRlclN0eWxlIjpudWxsLCJQYXJlbnRTdHlsZSI6bnVsbH0sIkRhdGVTdHlsZSI6eyIkaWQiOiI3ODQiLCJGb250U2V0dGluZ3MiOnsiJGlkIjoiNzg1IiwiRm9udFNpemUiOjEwLCJGb250TmFtZSI6IkFyaWFsIiwiSXNCb2xkIjpmYWxzZSwiSXNJdGFsaWMiOmZhbHNlLCJJc1VuZGVybGluZWQiOmZhbHNlLCJQYXJlbnRTdHlsZSI6bnVsbH0sIkF1dG9TaXplIjowLCJGb3JlZ3JvdW5kIjp7IiRyZWYiOiI1MjY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g2IiwiQ29sb3IiOnsiJGlkIjoiNzg3IiwiQSI6MCwiUiI6MCwiRyI6MCwiQiI6MH19LCJJc1Zpc2libGUiOnRydWUsIldpZHRoIjowLjAsIkhlaWdodCI6MC4wLCJCb3JkZXJTdHlsZSI6bnVsbCwiUGFyZW50U3R5bGUiOm51bGx9LCJEYXRlRm9ybWF0Ijp7IiRpZCI6Ijc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g5IiwiRGF0ZVBhcnRJc1Zpc2libGUiOnRydWUsIlRpbWVQYXJ0SXNWaXNpYmxlIjpmYWxzZX19LCJXZWVrTnVtYmVyaW5nIjp7IiRpZCI6Ijc5MCIsIkZvcm1hdCI6MCwiSXNWaXNpYmxlIjpmYWxzZSwiTGFzdEtub3duVmlzaWJpbGl0eVN0YXRlIjpmYWxzZX0sIklzVmlzaWJsZSI6dHJ1ZSwiUGFyZW50U3R5bGUiOm51bGx9LCJHcmlkbGluZVBhbmVsU3R5bGUiOnsiJGlkIjoiNzkxIiwiR3JpZGxpbmVTdHlsZSI6eyIkaWQiOiI3OTIiLCJMaW5lQ29sb3IiOnsiJGlkIjoiNzkzIiwiJHR5cGUiOiJOTFJFLkNvbW1vbi5Eb20uU29saWRDb2xvckJydXNoLCBOTFJFLkNvbW1vbiIsIkNvbG9yIjp7IiRpZCI6Ijc5NCIsIkEiOjM4LCJSIjo5MSwiRyI6MTU1LCJCIjoyMTN9fSwiTGluZVdlaWdodCI6MS4wLCJMaW5lVHlwZSI6MCwiUGFyZW50U3R5bGUiOm51bGx9LCJNYXJnaW4iOnsiJGlkIjoiNzk1IiwiVG9wIjowLjAsIkxlZnQiOjAuMCwiUmlnaHQiOjAuMCwiQm90dG9tIjowLjB9LCJQYWRkaW5nIjp7IiRpZCI6Ijc5NiIsIlRvcCI6MC4wLCJMZWZ0IjowLjAsIlJpZ2h0IjowLjAsIkJvdHRvbSI6MC4wfSwiQmFja2dyb3VuZCI6bnVsbCwiSXNWaXNpYmxlIjpmYWxzZSwiV2lkdGgiOjAuMCwiSGVpZ2h0IjowLjAsIkJvcmRlclN0eWxlIjp7IiRpZCI6Ijc5NyIsIkxpbmVDb2xvciI6bnVsbCwiTGluZVdlaWdodCI6MC4wLCJMaW5lVHlwZSI6MCwiUGFyZW50U3R5bGUiOm51bGx9LCJQYXJlbnRTdHlsZSI6bnVsbH0sIkFjdGl2aXR5TGluZVBhbmVsU3R5bGUiOnsiJGlkIjoiNzk4IiwiQWN0aXZpdHlMaW5lU3R5bGUiOnsiJGlkIjoiNzk5IiwiTGluZUNvbG9yIjp7IiRpZCI6IjgwMCIsIiR0eXBlIjoiTkxSRS5Db21tb24uRG9tLlNvbGlkQ29sb3JCcnVzaCwgTkxSRS5Db21tb24iLCJDb2xvciI6eyIkaWQiOiI4MDEiLCJBIjozOCwiUiI6NjgsIkciOjExNCwiQiI6MTk2fX0sIkxpbmVXZWlnaHQiOjEuMCwiTGluZVR5cGUiOjAsIlBhcmVudFN0eWxlIjpudWxsfSwiTWFyZ2luIjp7IiRpZCI6IjgwMiIsIlRvcCI6MC4wLCJMZWZ0IjowLjAsIlJpZ2h0IjowLjAsIkJvdHRvbSI6MC4wfSwiUGFkZGluZyI6eyIkaWQiOiI4MDMiLCJUb3AiOjAuMCwiTGVmdCI6MC4wLCJSaWdodCI6MC4wLCJCb3R0b20iOjAuMH0sIkJhY2tncm91bmQiOm51bGwsIklzVmlzaWJsZSI6dHJ1ZSwiV2lkdGgiOjAuMCwiSGVpZ2h0IjowLjAsIkJvcmRlclN0eWxlIjp7IiRpZCI6IjgwNCIsIkxpbmVDb2xvciI6bnVsbCwiTGluZVdlaWdodCI6MC4wLCJMaW5lVHlwZSI6MCwiUGFyZW50U3R5bGUiOm51bGx9LCJQYXJlbnRTdHlsZSI6bnVsbH0sIlNob3dFbGFwc2VkVGltZUdyYWRpZW50U3R5bGUiOmZhbHNlLCJUaW1lYmFuZFJlc2VydmVkTGVmdEFyZWFTdHlsZSI6eyIkaWQiOiI4MDUiLCJBY3Rpdml0eUhlYWRlcldpZHRoIjowLjAsIklzU2V0IjpmYWxzZX0sIkRlZmF1bHRTd2ltbGFuZVN0eWxlIjpudWxsLCJEZWZhdWx0U3dpbWxhbmVWMlN0eWxlIjp7IiRpZCI6IjgwNiIsIkhlYWRlclN0eWxlIjp7IiRpZCI6IjgwNyIsIlRleHRJc1ZlcnRpY2FsIjpmYWxzZSwiVGV4dFN0eWxlIjp7IiRpZCI6IjgwOCIsIkZvbnRTZXR0aW5ncyI6eyIkaWQiOiI4MDkiLCJGb250U2l6ZSI6MTIsIkZvbnROYW1lIjoiQ2FsaWJyaSIsIklzQm9sZCI6ZmFsc2UsIklzSXRhbGljIjpmYWxzZSwiSXNVbmRlcmxpbmVkIjpmYWxzZSwiUGFyZW50U3R5bGUiOm51bGx9LCJBdXRvU2l6ZSI6MiwiRm9yZWdyb3VuZCI6eyIkaWQiOiI4MTAiLCJDb2xvciI6eyIkaWQiOiI4MTE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gxMiIsIlRvcCI6MC4wLCJMZWZ0IjowLjAsIlJpZ2h0IjowLjAsIkJvdHRvbSI6MC4wfSwiUGFkZGluZyI6eyIkaWQiOiI4MTMiLCJUb3AiOjAuMCwiTGVmdCI6MC4wLCJSaWdodCI6MC4wLCJCb3R0b20iOjAuMH0sIkJhY2tncm91bmQiOm51bGwsIklzVmlzaWJsZSI6dHJ1ZSwiV2lkdGgiOjAuMCwiSGVpZ2h0IjowLjAsIkJvcmRlclN0eWxlIjpudWxsLCJQYXJlbnRTdHlsZSI6bnVsbH0sIlJlY3RhbmdsZVN0eWxlIjp7IiRpZCI6IjgxNCIsIk1hcmdpbiI6eyIkaWQiOiI4MTUiLCJUb3AiOjAuMCwiTGVmdCI6MC4wLCJSaWdodCI6MC4wLCJCb3R0b20iOjAuMH0sIlBhZGRpbmciOnsiJGlkIjoiODE2IiwiVG9wIjowLjAsIkxlZnQiOjAuMCwiUmlnaHQiOjAuMCwiQm90dG9tIjowLjB9LCJCYWNrZ3JvdW5kIjp7IiRpZCI6IjgxNyIsIkNvbG9yIjp7IiRpZCI6IjgxOCIsIkEiOjI1NSwiUiI6NjgsIkciOjExNCwiQiI6MTk2fX0sIklzVmlzaWJsZSI6dHJ1ZSwiV2lkdGgiOjAuMCwiSGVpZ2h0IjowLjAsIkJvcmRlclN0eWxlIjp7IiRpZCI6IjgxOSIsIkxpbmVDb2xvciI6eyIkaWQiOiI4MjAiLCIkdHlwZSI6Ik5MUkUuQ29tbW9uLkRvbS5Tb2xpZENvbG9yQnJ1c2gsIE5MUkUuQ29tbW9uIiwiQ29sb3IiOnsiJGlkIjoiODIxIiwiQSI6MjU1LCJSIjoyNTUsIkciOjAsIkIiOjB9fSwiTGluZVdlaWdodCI6MC4wLCJMaW5lVHlwZSI6MCwiUGFyZW50U3R5bGUiOm51bGx9LCJQYXJlbnRTdHlsZSI6bnVsbH0sIk1hcmdpbiI6eyIkaWQiOiI4MjIiLCJUb3AiOjAuMCwiTGVmdCI6MC4wLCJSaWdodCI6MC4wLCJCb3R0b20iOjAuMH0sIlBhZGRpbmciOnsiJGlkIjoiODIzIiwiVG9wIjowLjAsIkxlZnQiOjAuMCwiUmlnaHQiOjAuMCwiQm90dG9tIjowLjB9LCJCYWNrZ3JvdW5kIjpudWxsLCJJc1Zpc2libGUiOnRydWUsIldpZHRoIjowLjAsIkhlaWdodCI6MC4wLCJCb3JkZXJTdHlsZSI6bnVsbCwiUGFyZW50U3R5bGUiOm51bGx9LCJCYWNrZ3JvdW5kU3R5bGUiOnsiJGlkIjoiODI0IiwiTWFyZ2luIjp7IiRpZCI6IjgyNSIsIlRvcCI6MC4wLCJMZWZ0IjowLjAsIlJpZ2h0IjowLjAsIkJvdHRvbSI6MC4wfSwiUGFkZGluZyI6eyIkaWQiOiI4MjYiLCJUb3AiOjAuMCwiTGVmdCI6MC4wLCJSaWdodCI6MC4wLCJCb3R0b20iOjAuMH0sIkJhY2tncm91bmQiOnsiJGlkIjoiODI3IiwiQ29sb3IiOnsiJGlkIjoiODI4IiwiQSI6NTEsIlIiOjE2NSwiRyI6MTY1LCJCIjoxNjV9fSwiSXNWaXNpYmxlIjp0cnVlLCJXaWR0aCI6MC4wLCJIZWlnaHQiOjAuMCwiQm9yZGVyU3R5bGUiOnsiJGlkIjoiODI5IiwiTGluZUNvbG9yIjp7IiRpZCI6IjgzMCIsIiR0eXBlIjoiTkxSRS5Db21tb24uRG9tLlNvbGlkQ29sb3JCcnVzaCwgTkxSRS5Db21tb24iLCJDb2xvciI6eyIkaWQiOiI4MzEiLCJBIjoyNTUsIlIiOjI1NSwiRyI6MCwiQiI6MH19LCJMaW5lV2VpZ2h0IjowLjAsIkxpbmVUeXBlIjowLCJQYXJlbnRTdHlsZSI6bnVsbH0sIlBhcmVudFN0eWxlIjpudWxsfSwiSXNBYm92ZVRpbWViYW5kIjpmYWxzZSwiU3BhY2luZyI6NSwiTWFyZ2luIjp7IiRpZCI6IjgzMiIsIlRvcCI6MC4wLCJMZWZ0IjowLjAsIlJpZ2h0IjowLjAsIkJvdHRvbSI6MC4wfSwiUGFkZGluZyI6eyIkaWQiOiI4MzMiLCJUb3AiOjAuMCwiTGVmdCI6MC4wLCJSaWdodCI6MC4wLCJCb3R0b20iOjAuMH0sIklzVmlzaWJsZSI6dHJ1ZSwiV2lkdGgiOjAuMCwiSGVpZ2h0IjowLjAsIkJvcmRlclN0eWxlIjp7IiRpZCI6IjgzNCIsIkxpbmVDb2xvciI6bnVsbCwiTGluZVdlaWdodCI6MC4wLCJMaW5lVHlwZSI6MCwiUGFyZW50U3R5bGUiOm51bGx9LCJQYXJlbnRTdHlsZSI6bnVsbH19LCJTY2FsZSI6bnVsbCwiU2NhbGVWMiI6eyIkaWQiOiI4MzUiLCJTdGFydERhdGUiOiIxOTg5LTEyLTEzVDIzOjU5OjAwIiwiRW5kRGF0ZSI6IjIwMjQtMTItMzFUMjM6NTk6MDAiLCJBdXRvRGF0ZVJhbmdlIjpmYWxzZSwiV29ya2luZ0RheXMiOjMxLCJGaXNjYWxZZWFyIjp7IiRpZCI6IjgzNiIsIlN0YXJ0TW9udGgiOjEsIlVzZVN0YXJ0aW5nWWVhckZvck51bWJlcmluZyI6dHJ1ZSwiU2hvd0Zpc2NhbFllYXJMYWJlbCI6dHJ1ZX0sIlRvZGF5TWFya2VyVGV4dCI6IlRvZGF5IiwiQXV0b1NjYWxlVHlwZSI6dHJ1ZSwiVGltZWJhbmRTY2FsZXMiOnsiJGlkIjoiODM3IiwiVG9wU2NhbGVMYXllciI6eyIkaWQiOiI4MzgiLCJGb3JtYXQiOiJNTU0iLCJUeXBlIjo0fSwiTWlkZGxlU2NhbGVMYXllciI6eyIkaWQiOiI4MzkiLCJGb3JtYXQiOm51bGwsIlR5cGUiOjB9LCJCb3R0b21TY2FsZUxheWVyIjp7IiRpZCI6Ijg0MCIsIkZvcm1hdCI6bnVsbCwiVHlwZSI6MH19fSwiTWlsZXN0b25lcyI6W3siJGlkIjoiODQxIiwiRGF0ZSI6IjE5ODktMTItMTNUMjM6NTk6MDAiLCJTdHlsZSI6eyIkaWQiOiI4NDIiLCJTaGFwZSI6MCwiQ29ubmVjdG9yTWFyZ2luIjp7IiRpZCI6Ijg0MyIsIlRvcCI6MC4wLCJMZWZ0IjoyLjAsIlJpZ2h0IjoyLjAsIkJvdHRvbSI6MC4wfSwiQ29ubmVjdG9yU3R5bGUiOnsiJGlkIjoiODQ0IiwiTGluZUNvbG9yIjp7IiRpZCI6Ijg0NSIsIiR0eXBlIjoiTkxSRS5Db21tb24uRG9tLlNvbGlkQ29sb3JCcnVzaCwgTkxSRS5Db21tb24iLCJDb2xvciI6eyIkaWQiOiI4NDYiLCJBIjoxMjcsIlIiOjc5LCJHIjoxMjksIkIiOjE4OX19LCJMaW5lV2VpZ2h0IjoxLjAsIkxpbmVUeXBlIjowLCJQYXJlbnRTdHlsZSI6bnVsbH0sIklzQmVsb3dUaW1lYmFuZCI6ZmFsc2UsIlBvc2l0aW9uT25UYXNrIjowLCJIaWRlRGF0ZSI6ZmFsc2UsIlNoYXBlU2l6ZSI6MCwiU3BhY2luZyI6MC4wLCJQYWRkaW5nIjp7IiRpZCI6Ijg0NyIsIlRvcCI6NS4wLCJMZWZ0IjozLjAsIlJpZ2h0IjowLjAsIkJvdHRvbSI6Mi4wfSwiU2hhcGVTdHlsZSI6eyIkaWQiOiI4NDgiLCJNYXJnaW4iOnsiJGlkIjoiODQ5IiwiVG9wIjowLjAsIkxlZnQiOjAuMCwiUmlnaHQiOjAuMCwiQm90dG9tIjowLjB9LCJQYWRkaW5nIjp7IiRpZCI6Ijg1MCIsIlRvcCI6MC4wLCJMZWZ0IjowLjAsIlJpZ2h0IjowLjAsIkJvdHRvbSI6MC4wfSwiQmFja2dyb3VuZCI6eyIkaWQiOiI4NTEiLCJDb2xvciI6eyIkaWQiOiI4NTIiLCJBIjoyNTUsIlIiOjAsIkciOjAsIkIiOjB9fSwiSXNWaXNpYmxlIjp0cnVlLCJXaWR0aCI6MTIuMCwiSGVpZ2h0IjoxNC4wLCJCb3JkZXJTdHlsZSI6eyIkaWQiOiI4NTMiLCJMaW5lQ29sb3IiOnsiJGlkIjoiODU0IiwiJHR5cGUiOiJOTFJFLkNvbW1vbi5Eb20uU29saWRDb2xvckJydXNoLCBOTFJFLkNvbW1vbiIsIkNvbG9yIjp7IiRpZCI6Ijg1NSIsIkEiOjI1NSwiUiI6MjU1LCJHIjoyNTUsIkIiOjI1NX19LCJMaW5lV2VpZ2h0IjowLjAsIkxpbmVUeXBlIjowLCJQYXJlbnRTdHlsZSI6bnVsbH0sIlBhcmVudFN0eWxlIjpudWxsfSwiVGl0bGVTdHlsZSI6eyIkaWQiOiI4NTYiLCJGb250U2V0dGluZ3MiOnsiJGlkIjoiODU3IiwiRm9udFNpemUiOjEwLCJGb250TmFtZSI6IkFyaWFsIiwiSXNCb2xkIjp0cnVlLCJJc0l0YWxpYyI6ZmFsc2UsIklzVW5kZXJsaW5lZCI6ZmFsc2UsIlBhcmVudFN0eWxlIjpudWxsfSwiQXV0b1NpemUiOjIsIkZvcmVncm91bmQiOnsiJGlkIjoiODU4IiwiQ29sb3IiOnsiJGlkIjoiODU5IiwiQSI6MjU1LCJSIjoyNTUsIkciOjI1NSwiQiI6MjU1fX0sIk1heFdpZHRoIjo5NC4yOTc2MTYyMzQ3NDkwODYsIk1heEhlaWdodCI6IkluZmluaXR5IiwiU21hcnRGb3JlZ3JvdW5kSXNBY3RpdmUiOmZhbHNlLCJIb3Jpem9udGFsQWxpZ25tZW50IjoxLCJWZXJ0aWNhbEFsaWdubWVudCI6MCwiU21hcnRGb3JlZ3JvdW5kIjpudWxsLCJCYWNrZ3JvdW5kRmlsbFR5cGUiOjAsIk1hcmdpbiI6eyIkaWQiOiI4NjAiLCJUb3AiOjAuMCwiTGVmdCI6MC4wLCJSaWdodCI6MC4wLCJCb3R0b20iOjAuMH0sIlBhZGRpbmciOnsiJGlkIjoiODYxIiwiVG9wIjowLjAsIkxlZnQiOjAuMCwiUmlnaHQiOjAuMCwiQm90dG9tIjowLjB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MTAsIkZvbnROYW1lIjoiQXJpYWwiLCJJc0JvbGQiOmZhbHNlLCJJc0l0YWxpYyI6ZmFsc2UsIklzVW5kZXJsaW5lZCI6ZmFsc2UsIlBhcmVudFN0eWxlIjpudWxsfSwiQXV0b1NpemUiOjAsIkZvcmVncm91bmQiOnsiJGlkIjoiODY3IiwiQ29sb3IiOnsiJGlkIjoiODY4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g2OSIsIlRvcCI6MC4wLCJMZWZ0IjowLjAsIlJpZ2h0IjowLjAsIkJvdHRvbSI6MC4wfSwiUGFkZGluZyI6eyIkaWQiOiI4NzAiLCJUb3AiOjAuMCwiTGVmdCI6MC4wLCJSaWdodCI6MC4wLCJCb3R0b20iOjAuMH0sIkJhY2tncm91bmQiOnsiJGlkIjoiODcxIiwiQ29sb3IiOnsiJGlkIjoiODcyIiwiQSI6MCwiUiI6MjU1LCJHIjoyNTUsIkIiOjI1NX19LCJJc1Zpc2libGUiOnRydWUsIldpZHRoIjowLjAsIkhlaWdodCI6MC4wLCJCb3JkZXJTdHlsZSI6eyIkaWQiOiI4NzMiLCJMaW5lQ29sb3IiOm51bGwsIkxpbmVXZWlnaHQiOjAuMCwiTGluZVR5cGUiOjAsIlBhcmVudFN0eWxlIjpudWxsfSwiUGFyZW50U3R5bGUiOm51bGx9LCJEYXRlRm9ybWF0Ijp7IiRpZCI6Ijg3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g3NSIsIkRhdGVQYXJ0SXNWaXNpYmxlIjp0cnVlLCJUaW1lUGFydElzVmlzaWJsZSI6ZmFsc2V9fSwiV2Vla051bWJlcmluZyI6eyIkaWQiOiI4NzYiLCJGb3JtYXQiOjAsIklzVmlzaWJsZSI6ZmFsc2UsIkxhc3RLbm93blZpc2liaWxpdHlTdGF0ZSI6ZmFsc2V9LCJJc1Zpc2libGUiOnRydWUsIlBhcmVudFN0eWxlIjpudWxsfSwiSW5kZXgiOjAsIlBlcmNlbnRhZ2VDb21wbGV0ZSI6bnVsbCwiUG9zaXRpb24iOnsiUmF0aW8iOjAuMTMzNTcwMTk4MTA1MDgxNzgsIklzQ3VzdG9tIjp0cnVlfSwiRGF0ZUZvcm1hdCI6eyIkcmVmIjoiODc0In0sIldlZWtOdW1iZXJpbmciOnsiJGlkIjoiODc3IiwiRm9ybWF0IjowLCJJc1Zpc2libGUiOmZhbHNlLCJMYXN0S25vd25WaXNpYmlsaXR5U3RhdGUiOmZhbHNlfSwiUmVsYXRlZFRhc2tJZCI6IjAwMDAwMDAwLTAwMDAtMDAwMC0wMDAwLTAwMDAwMDAwMDAwMCIsIklkIjoiMmNkOWVjMTYtZWZiYi00MzcwLTk2MDctNjAwZTc5NmI3YTllIiwiSW1wb3J0SWQiOm51bGwsIlRpdGxlIjoiVGF5bG9yIEFsaXNvbiBTd2lmdCBpcyBib3JuIiwiTm90ZSI6bnVsbCwiSHlwZXJsaW5rIjp7IiRpZCI6Ijg3OCIsIkFkZHJlc3MiOm51bGwsIlN1YkFkZHJlc3MiOm51bGx9LCJJc0NoYW5nZWQiOmZhbHNlLCJJc05ldyI6ZmFsc2V9LHsiJGlkIjoiODc5IiwiRGF0ZSI6IjIwMDEtMDEtMDFUMjM6NTk6MDAiLCJTdHlsZSI6eyIkaWQiOiI4ODAiLCJTaGFwZSI6MCwiQ29ubmVjdG9yTWFyZ2luIjp7IiRpZCI6Ijg4MSIsIlRvcCI6MC4wLCJMZWZ0IjoyLjAsIlJpZ2h0IjoyLjAsIkJvdHRvbSI6MC4wfSwiQ29ubmVjdG9yU3R5bGUiOnsiJGlkIjoiODgyIiwiTGluZUNvbG9yIjp7IiRpZCI6Ijg4MyIsIiR0eXBlIjoiTkxSRS5Db21tb24uRG9tLlNvbGlkQ29sb3JCcnVzaCwgTkxSRS5Db21tb24iLCJDb2xvciI6eyIkaWQiOiI4ODQiLCJBIjoxMjcsIlIiOjc5LCJHIjoxMjksIkIiOjE4OX19LCJMaW5lV2VpZ2h0IjoxLjAsIkxpbmVUeXBlIjowLCJQYXJlbnRTdHlsZSI6bnVsbH0sIklzQmVsb3dUaW1lYmFuZCI6ZmFsc2UsIlBvc2l0aW9uT25UYXNrIjowLCJIaWRlRGF0ZSI6ZmFsc2UsIlNoYXBlU2l6ZSI6MCwiU3BhY2luZyI6MC4wLCJQYWRkaW5nIjp7IiRpZCI6Ijg4NSIsIlRvcCI6NS4wLCJMZWZ0IjozLjAsIlJpZ2h0IjowLjAsIkJvdHRvbSI6Mi4wfSwiU2hhcGVTdHlsZSI6eyIkaWQiOiI4ODYiLCJNYXJnaW4iOnsiJGlkIjoiODg3IiwiVG9wIjowLjAsIkxlZnQiOjAuMCwiUmlnaHQiOjAuMCwiQm90dG9tIjowLjB9LCJQYWRkaW5nIjp7IiRpZCI6Ijg4OCIsIlRvcCI6MC4wLCJMZWZ0IjowLjAsIlJpZ2h0IjowLjAsIkJvdHRvbSI6MC4wfSwiQmFja2dyb3VuZCI6eyIkaWQiOiI4ODkiLCJDb2xvciI6eyIkaWQiOiI4OTAiLCJBIjoyNTUsIlIiOjAsIkciOjAsIkIiOjB9fSwiSXNWaXNpYmxlIjp0cnVlLCJXaWR0aCI6MTIuMCwiSGVpZ2h0IjoxNC4wLCJCb3JkZXJTdHlsZSI6eyIkaWQiOiI4OTEiLCJMaW5lQ29sb3IiOnsiJGlkIjoiODkyIiwiJHR5cGUiOiJOTFJFLkNvbW1vbi5Eb20uU29saWRDb2xvckJydXNoLCBOTFJFLkNvbW1vbiIsIkNvbG9yIjp7IiRpZCI6Ijg5MyIsIkEiOjI1NSwiUiI6MjU1LCJHIjowLCJCIjowfX0sIkxpbmVXZWlnaHQiOjAuMCwiTGluZVR5cGUiOjAsIlBhcmVudFN0eWxlIjpudWxsfSwiUGFyZW50U3R5bGUiOm51bGx9LCJUaXRsZVN0eWxlIjp7IiRpZCI6Ijg5NCIsIkZvbnRTZXR0aW5ncyI6eyIkaWQiOiI4OTUiLCJGb250U2l6ZSI6MTAsIkZvbnROYW1lIjoiQXJpYWwiLCJJc0JvbGQiOnRydWUsIklzSXRhbGljIjpmYWxzZSwiSXNVbmRlcmxpbmVkIjpmYWxzZSwiUGFyZW50U3R5bGUiOm51bGx9LCJBdXRvU2l6ZSI6MiwiRm9yZWdyb3VuZCI6eyIkaWQiOiI4OTYiLCJDb2xvciI6eyIkaWQiOiI4OTciLCJBIjoyNTUsIlIiOjI1NSwiRyI6MjU1LCJCIjoyNTV9fSwiTWF4V2lkdGgiOjU5LjMwMDQ1Njg0NTc3ODgyNSwiTWF4SGVpZ2h0IjoiSW5maW5pdHkiLCJTbWFydEZvcmVncm91bmRJc0FjdGl2ZSI6ZmFsc2UsIkhvcml6b250YWxBbGlnbm1lbnQiOjEsIlZlcnRpY2FsQWxpZ25tZW50IjowLCJTbWFydEZvcmVncm91bmQiOm51bGwsIkJhY2tncm91bmRGaWxsVHlwZSI6MCwiTWFyZ2luIjp7IiRpZCI6Ijg5OCIsIlRvcCI6MC4wLCJMZWZ0IjowLjAsIlJpZ2h0IjowLjAsIkJvdHRvbSI6MC4wfSwiUGFkZGluZyI6eyIkaWQiOiI4OTkiLCJUb3AiOjAuMCwiTGVmdCI6MC4wLCJSaWdodCI6MC4wLCJCb3R0b20iOjAuMH0sIkJhY2tncm91bmQiOnsiJGlkIjoiOTAwIiwiQ29sb3IiOnsiJGlkIjoiOTAxIiwiQSI6MCwiUiI6MjU1LCJHIjoyNTUsIkIiOjI1NX19LCJJc1Zpc2libGUiOnRydWUsIldpZHRoIjowLjAsIkhlaWdodCI6MC4wLCJCb3JkZXJTdHlsZSI6eyIkaWQiOiI5MDIiLCJMaW5lQ29sb3IiOm51bGwsIkxpbmVXZWlnaHQiOjAuMCwiTGluZVR5cGUiOjAsIlBhcmVudFN0eWxlIjpudWxsfSwiUGFyZW50U3R5bGUiOm51bGx9LCJEYXRlU3R5bGUiOnsiJGlkIjoiOTAzIiwiRm9udFNldHRpbmdzIjp7IiRpZCI6IjkwNCIsIkZvbnRTaXplIjoxMCwiRm9udE5hbWUiOiJBcmlhbCIsIklzQm9sZCI6ZmFsc2UsIklzSXRhbGljIjpmYWxzZSwiSXNVbmRlcmxpbmVkIjpmYWxzZSwiUGFyZW50U3R5bGUiOm51bGx9LCJBdXRvU2l6ZSI6MCwiRm9yZWdyb3VuZCI6eyIkaWQiOiI5MDUiLCJDb2xvciI6eyIkaWQiOiI5MDY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OTA3IiwiVG9wIjowLjAsIkxlZnQiOjAuMCwiUmlnaHQiOjAuMCwiQm90dG9tIjowLjB9LCJQYWRkaW5nIjp7IiRpZCI6IjkwOCIsIlRvcCI6MC4wLCJMZWZ0IjowLjAsIlJpZ2h0IjowLjAsIkJvdHRvbSI6MC4wfSwiQmFja2dyb3VuZCI6eyIkaWQiOiI5MDkiLCJDb2xvciI6eyIkaWQiOiI5MTAiLCJBIjowLCJSIjoyNTUsIkciOjI1NSwiQiI6MjU1fX0sIklzVmlzaWJsZSI6dHJ1ZSwiV2lkdGgiOjAuMCwiSGVpZ2h0IjowLjAsIkJvcmRlclN0eWxlIjp7IiRpZCI6IjkxMSIsIkxpbmVDb2xvciI6bnVsbCwiTGluZVdlaWdodCI6MC4wLCJMaW5lVHlwZSI6MCwiUGFyZW50U3R5bGUiOm51bGx9LCJQYXJlbnRTdHlsZSI6bnVsbH0sIkRhdGVGb3JtYXQiOnsiJGlkIjoiOTE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MTMiLCJEYXRlUGFydElzVmlzaWJsZSI6dHJ1ZSwiVGltZVBhcnRJc1Zpc2libGUiOmZhbHNlfX0sIldlZWtOdW1iZXJpbmciOnsiJGlkIjoiOTE0IiwiRm9ybWF0IjowLCJJc1Zpc2libGUiOmZhbHNlLCJMYXN0S25vd25WaXNpYmlsaXR5U3RhdGUiOmZhbHNlfSwiSXNWaXNpYmxlIjp0cnVlLCJQYXJlbnRTdHlsZSI6bnVsbH0sIkluZGV4IjoxLCJQZXJjZW50YWdlQ29tcGxldGUiOm51bGwsIlBvc2l0aW9uIjp7IlJhdGlvIjowLjExOTM1ODMxMTgwMDE3MjI4LCJJc0N1c3RvbSI6dHJ1ZX0sIkRhdGVGb3JtYXQiOnsiJHJlZiI6IjkxMiJ9LCJXZWVrTnVtYmVyaW5nIjp7IiRpZCI6IjkxNSIsIkZvcm1hdCI6MCwiSXNWaXNpYmxlIjpmYWxzZSwiTGFzdEtub3duVmlzaWJpbGl0eVN0YXRlIjpmYWxzZX0sIlJlbGF0ZWRUYXNrSWQiOiIwMDAwMDAwMC0wMDAwLTAwMDAtMDAwMC0wMDAwMDAwMDAwMDAiLCJJZCI6IjFmMmE4ODg1LWY0NmItNDc3ZC1iYjNiLWNkNDA3MmNiYWViNSIsIkltcG9ydElkIjpudWxsLCJUaXRsZSI6IkxlYXJucyB0byBwbGF5IGd1aXRhciIsIk5vdGUiOm51bGwsIkh5cGVybGluayI6eyIkaWQiOiI5MTYiLCJBZGRyZXNzIjpudWxsLCJTdWJBZGRyZXNzIjpudWxsfSwiSXNDaGFuZ2VkIjpmYWxzZSwiSXNOZXciOmZhbHNlfSx7IiRpZCI6IjkxNyIsIkRhdGUiOiIyMDA2LTAxLTAxVDIzOjU5OjAwIiwiU3R5bGUiOnsiJGlkIjoiOTE4IiwiU2hhcGUiOjAsIkNvbm5lY3Rvck1hcmdpbiI6eyIkaWQiOiI5MTkiLCJUb3AiOjAuMCwiTGVmdCI6Mi4wLCJSaWdodCI6Mi4wLCJCb3R0b20iOjAuMH0sIkNvbm5lY3RvclN0eWxlIjp7IiRpZCI6IjkyMCIsIkxpbmVDb2xvciI6eyIkaWQiOiI5MjEiLCIkdHlwZSI6Ik5MUkUuQ29tbW9uLkRvbS5Tb2xpZENvbG9yQnJ1c2gsIE5MUkUuQ29tbW9uIiwiQ29sb3IiOnsiJGlkIjoiOTIyIiwiQSI6MTI3LCJSIjoxMTUsIkciOjExNSwiQiI6MTE1fX0sIkxpbmVXZWlnaHQiOjEuMCwiTGluZVR5cGUiOjAsIlBhcmVudFN0eWxlIjpudWxsfSwiSXNCZWxvd1RpbWViYW5kIjpmYWxzZSwiUG9zaXRpb25PblRhc2siOjAsIkhpZGVEYXRlIjpmYWxzZSwiU2hhcGVTaXplIjowLCJTcGFjaW5nIjowLjAsIlBhZGRpbmciOnsiJGlkIjoiOTIzIiwiVG9wIjo1LjAsIkxlZnQiOjMuMCwiUmlnaHQiOjAuMCwiQm90dG9tIjoyLjB9LCJTaGFwZVN0eWxlIjp7IiRpZCI6IjkyNCIsIk1hcmdpbiI6eyIkaWQiOiI5MjUiLCJUb3AiOjAuMCwiTGVmdCI6MC4wLCJSaWdodCI6MC4wLCJCb3R0b20iOjAuMH0sIlBhZGRpbmciOnsiJGlkIjoiOTI2IiwiVG9wIjowLjAsIkxlZnQiOjAuMCwiUmlnaHQiOjAuMCwiQm90dG9tIjowLjB9LCJCYWNrZ3JvdW5kIjp7IiRpZCI6IjkyNyIsIkNvbG9yIjp7IiRpZCI6IjkyOCIsIkEiOjI1NSwiUiI6MCwiRyI6MCwiQiI6MH19LCJJc1Zpc2libGUiOnRydWUsIldpZHRoIjoxMi4wLCJIZWlnaHQiOjE0LjAsIkJvcmRlclN0eWxlIjp7IiRpZCI6IjkyOSIsIkxpbmVDb2xvciI6eyIkaWQiOiI5MzAiLCIkdHlwZSI6Ik5MUkUuQ29tbW9uLkRvbS5Tb2xpZENvbG9yQnJ1c2gsIE5MUkUuQ29tbW9uIiwiQ29sb3IiOnsiJGlkIjoiOTMxIiwiQSI6MjU1LCJSIjoyNTUsIkciOjAsIkIiOjB9fSwiTGluZVdlaWdodCI6MC4wLCJMaW5lVHlwZSI6MCwiUGFyZW50U3R5bGUiOm51bGx9LCJQYXJlbnRTdHlsZSI6bnVsbH0sIlRpdGxlU3R5bGUiOnsiJGlkIjoiOTMyIiwiRm9udFNldHRpbmdzIjp7IiRpZCI6IjkzMyIsIkZvbnRTaXplIjoxMCwiRm9udE5hbWUiOiJBcmlhbCIsIklzQm9sZCI6dHJ1ZSwiSXNJdGFsaWMiOmZhbHNlLCJJc1VuZGVybGluZWQiOmZhbHNlLCJQYXJlbnRTdHlsZSI6bnVsbH0sIkF1dG9TaXplIjoyLCJGb3JlZ3JvdW5kIjp7IiRpZCI6IjkzNCIsIkNvbG9yIjp7IiRpZCI6IjkzNSIsIkEiOjI1NSwiUiI6MjU1LCJHIjoyNTUsIkIiOjI1NX19LCJNYXhXaWR0aCI6OTIuMjU2NjY2NjY2NjY2Njc1LCJNYXhIZWlnaHQiOiJJbmZpbml0eSIsIlNtYXJ0Rm9yZWdyb3VuZElzQWN0aXZlIjpmYWxzZSwiSG9yaXpvbnRhbEFsaWdubWVudCI6MSwiVmVydGljYWxBbGlnbm1lbnQiOjAsIlNtYXJ0Rm9yZWdyb3VuZCI6bnVsbCwiQmFja2dyb3VuZEZpbGxUeXBlIjowLCJNYXJnaW4iOnsiJGlkIjoiOTM2IiwiVG9wIjowLjAsIkxlZnQiOjAuMCwiUmlnaHQiOjAuMCwiQm90dG9tIjowLjB9LCJQYWRkaW5nIjp7IiRpZCI6IjkzNyIsIlRvcCI6MC4wLCJMZWZ0IjowLjAsIlJpZ2h0IjowLjAsIkJvdHRvbSI6MC4wfSwiQmFja2dyb3VuZCI6eyIkaWQiOiI5MzgiLCJDb2xvciI6eyIkaWQiOiI5MzkiLCJBIjowLCJSIjoyNTUsIkciOjI1NSwiQiI6MjU1fX0sIklzVmlzaWJsZSI6dHJ1ZSwiV2lkdGgiOjAuMCwiSGVpZ2h0IjowLjAsIkJvcmRlclN0eWxlIjp7IiRpZCI6Ijk0MCIsIkxpbmVDb2xvciI6bnVsbCwiTGluZVdlaWdodCI6MC4wLCJMaW5lVHlwZSI6MCwiUGFyZW50U3R5bGUiOm51bGx9LCJQYXJlbnRTdHlsZSI6bnVsbH0sIkRhdGVTdHlsZSI6eyIkaWQiOiI5NDEiLCJGb250U2V0dGluZ3MiOnsiJGlkIjoiOTQyIiwiRm9udFNpemUiOjEwLCJGb250TmFtZSI6IkFyaWFsIiwiSXNCb2xkIjpmYWxzZSwiSXNJdGFsaWMiOmZhbHNlLCJJc1VuZGVybGluZWQiOmZhbHNlLCJQYXJlbnRTdHlsZSI6bnVsbH0sIkF1dG9TaXplIjowLCJGb3JlZ3JvdW5kIjp7IiRpZCI6Ijk0MyIsIkNvbG9yIjp7IiRpZCI6Ijk0NC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5NDUiLCJUb3AiOjAuMCwiTGVmdCI6MC4wLCJSaWdodCI6MC4wLCJCb3R0b20iOjAuMH0sIlBhZGRpbmciOnsiJGlkIjoiOTQ2IiwiVG9wIjowLjAsIkxlZnQiOjAuMCwiUmlnaHQiOjAuMCwiQm90dG9tIjowLjB9LCJCYWNrZ3JvdW5kIjp7IiRpZCI6Ijk0NyIsIkNvbG9yIjp7IiRpZCI6Ijk0OCIsIkEiOjAsIlIiOjI1NSwiRyI6MjU1LCJCIjoyNTV9fSwiSXNWaXNpYmxlIjp0cnVlLCJXaWR0aCI6MC4wLCJIZWlnaHQiOjAuMCwiQm9yZGVyU3R5bGUiOnsiJGlkIjoiOTQ5IiwiTGluZUNvbG9yIjpudWxsLCJMaW5lV2VpZ2h0IjowLjAsIkxpbmVUeXBlIjowLCJQYXJlbnRTdHlsZSI6bnVsbH0sIlBhcmVudFN0eWxlIjpudWxsfSwiRGF0ZUZvcm1hdCI6eyIkaWQiOiI5N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1MSIsIkRhdGVQYXJ0SXNWaXNpYmxlIjp0cnVlLCJUaW1lUGFydElzVmlzaWJsZSI6ZmFsc2V9fSwiV2Vla051bWJlcmluZyI6eyIkaWQiOiI5NTIiLCJGb3JtYXQiOjAsIklzVmlzaWJsZSI6ZmFsc2UsIkxhc3RLbm93blZpc2liaWxpdHlTdGF0ZSI6ZmFsc2V9LCJJc1Zpc2libGUiOnRydWUsIlBhcmVudFN0eWxlIjpudWxsfSwiSW5kZXgiOjIsIlBlcmNlbnRhZ2VDb21wbGV0ZSI6bnVsbCwiUG9zaXRpb24iOnsiUmF0aW8iOjAuMDg3NzI2MDk4MTkxMjE0NDIyLCJJc0N1c3RvbSI6dHJ1ZX0sIkRhdGVGb3JtYXQiOnsiJHJlZiI6Ijk1MCJ9LCJXZWVrTnVtYmVyaW5nIjp7IiRpZCI6Ijk1MyIsIkZvcm1hdCI6MCwiSXNWaXNpYmxlIjpmYWxzZSwiTGFzdEtub3duVmlzaWJpbGl0eVN0YXRlIjpmYWxzZX0sIlJlbGF0ZWRUYXNrSWQiOiIwMDAwMDAwMC0wMDAwLTAwMDAtMDAwMC0wMDAwMDAwMDAwMDAiLCJJZCI6IjlkMTY3NzAyLTQxMDgtNDVjOC1iNzgwLTYxMjVhNGU4ZjFiOSIsIkltcG9ydElkIjpudWxsLCJUaXRsZSI6IlJlbGVhc2VzIDFzdCBzaW5nbGUiLCJOb3RlIjpudWxsLCJIeXBlcmxpbmsiOnsiJGlkIjoiOTU0IiwiQWRkcmVzcyI6bnVsbCwiU3ViQWRkcmVzcyI6bnVsbH0sIklzQ2hhbmdlZCI6ZmFsc2UsIklzTmV3IjpmYWxzZX0seyIkaWQiOiI5NTUiLCJEYXRlIjoiMjAwOS0wMS0wMVQyMzo1OTowMCIsIlN0eWxlIjp7IiRpZCI6Ijk1NiIsIlNoYXBlIjowLCJDb25uZWN0b3JNYXJnaW4iOnsiJGlkIjoiOTU3IiwiVG9wIjowLjAsIkxlZnQiOjIuMCwiUmlnaHQiOjIuMCwiQm90dG9tIjowLjB9LCJDb25uZWN0b3JTdHlsZSI6eyIkaWQiOiI5NTgiLCJMaW5lQ29sb3IiOnsiJGlkIjoiOTU5IiwiJHR5cGUiOiJOTFJFLkNvbW1vbi5Eb20uU29saWRDb2xvckJydXNoLCBOTFJFLkNvbW1vbiIsIkNvbG9yIjp7IiRpZCI6Ijk2MCIsIkEiOjEyNywiUiI6NzksIkciOjEyOSwiQiI6MTg5fX0sIkxpbmVXZWlnaHQiOjEuMCwiTGluZVR5cGUiOjAsIlBhcmVudFN0eWxlIjpudWxsfSwiSXNCZWxvd1RpbWViYW5kIjpmYWxzZSwiUG9zaXRpb25PblRhc2siOjAsIkhpZGVEYXRlIjpmYWxzZSwiU2hhcGVTaXplIjowLCJTcGFjaW5nIjowLjAsIlBhZGRpbmciOnsiJGlkIjoiOTYxIiwiVG9wIjo1LjAsIkxlZnQiOjMuMCwiUmlnaHQiOjAuMCwiQm90dG9tIjoyLjB9LCJTaGFwZVN0eWxlIjp7IiRpZCI6Ijk2MiIsIk1hcmdpbiI6eyIkaWQiOiI5NjMiLCJUb3AiOjAuMCwiTGVmdCI6MC4wLCJSaWdodCI6MC4wLCJCb3R0b20iOjAuMH0sIlBhZGRpbmciOnsiJGlkIjoiOTY0IiwiVG9wIjowLjAsIkxlZnQiOjAuMCwiUmlnaHQiOjAuMCwiQm90dG9tIjowLjB9LCJCYWNrZ3JvdW5kIjp7IiRpZCI6Ijk2NSIsIkNvbG9yIjp7IiRpZCI6Ijk2NiIsIkEiOjI1NSwiUiI6MCwiRyI6MCwiQiI6MH19LCJJc1Zpc2libGUiOnRydWUsIldpZHRoIjoxMi4wLCJIZWlnaHQiOjE0LjAsIkJvcmRlclN0eWxlIjp7IiRpZCI6Ijk2NyIsIkxpbmVDb2xvciI6eyIkaWQiOiI5NjgiLCIkdHlwZSI6Ik5MUkUuQ29tbW9uLkRvbS5Tb2xpZENvbG9yQnJ1c2gsIE5MUkUuQ29tbW9uIiwiQ29sb3IiOnsiJGlkIjoiOTY5IiwiQSI6MjU1LCJSIjoyNTUsIkciOjAsIkIiOjB9fSwiTGluZVdlaWdodCI6MC4wLCJMaW5lVHlwZSI6MCwiUGFyZW50U3R5bGUiOm51bGx9LCJQYXJlbnRTdHlsZSI6bnVsbH0sIlRpdGxlU3R5bGUiOnsiJGlkIjoiOTcwIiwiRm9udFNldHRpbmdzIjp7IiRpZCI6Ijk3MSIsIkZvbnRTaXplIjoxMCwiRm9udE5hbWUiOiJBcmlhbCIsIklzQm9sZCI6dHJ1ZSwiSXNJdGFsaWMiOmZhbHNlLCJJc1VuZGVybGluZWQiOmZhbHNlLCJQYXJlbnRTdHlsZSI6bnVsbH0sIkF1dG9TaXplIjoyLCJGb3JlZ3JvdW5kIjp7IiRpZCI6Ijk3MiIsIkNvbG9yIjp7IiRpZCI6Ijk3MyIsIkEiOjI1NSwiUiI6MjU1LCJHIjoyNTUsIkIiOjI1NX19LCJNYXhXaWR0aCI6OTcuNzkzMzMzMzMzMzMzMzM3LCJNYXhIZWlnaHQiOiJJbmZpbml0eSIsIlNtYXJ0Rm9yZWdyb3VuZElzQWN0aXZlIjpmYWxzZSwiSG9yaXpvbnRhbEFsaWdubWVudCI6MSwiVmVydGljYWxBbGlnbm1lbnQiOjAsIlNtYXJ0Rm9yZWdyb3VuZCI6bnVsbCwiQmFja2dyb3VuZEZpbGxUeXBlIjowLCJNYXJnaW4iOnsiJGlkIjoiOTc0IiwiVG9wIjowLjAsIkxlZnQiOjAuMCwiUmlnaHQiOjAuMCwiQm90dG9tIjowLjB9LCJQYWRkaW5nIjp7IiRpZCI6Ijk3NSIsIlRvcCI6MC4wLCJMZWZ0IjowLjAsIlJpZ2h0IjowLjAsIkJvdHRvbSI6MC4wfSwiQmFja2dyb3VuZCI6eyIkaWQiOiI5NzYiLCJDb2xvciI6eyIkaWQiOiI5NzciLCJBIjowLCJSIjoyNTUsIkciOjI1NSwiQiI6MjU1fX0sIklzVmlzaWJsZSI6dHJ1ZSwiV2lkdGgiOjAuMCwiSGVpZ2h0IjowLjAsIkJvcmRlclN0eWxlIjp7IiRpZCI6Ijk3OCIsIkxpbmVDb2xvciI6bnVsbCwiTGluZVdlaWdodCI6MC4wLCJMaW5lVHlwZSI6MCwiUGFyZW50U3R5bGUiOm51bGx9LCJQYXJlbnRTdHlsZSI6bnVsbH0sIkRhdGVTdHlsZSI6eyIkaWQiOiI5NzkiLCJGb250U2V0dGluZ3MiOnsiJGlkIjoiOTgwIiwiRm9udFNpemUiOjEwLCJGb250TmFtZSI6IkFyaWFsIiwiSXNCb2xkIjpmYWxzZSwiSXNJdGFsaWMiOmZhbHNlLCJJc1VuZGVybGluZWQiOmZhbHNlLCJQYXJlbnRTdHlsZSI6bnVsbH0sIkF1dG9TaXplIjowLCJGb3JlZ3JvdW5kIjp7IiRpZCI6Ijk4MSIsIkNvbG9yIjp7IiRpZCI6Ijk4Mi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5ODMiLCJUb3AiOjAuMCwiTGVmdCI6MC4wLCJSaWdodCI6MC4wLCJCb3R0b20iOjAuMH0sIlBhZGRpbmciOnsiJGlkIjoiOTg0IiwiVG9wIjowLjAsIkxlZnQiOjAuMCwiUmlnaHQiOjAuMCwiQm90dG9tIjowLjB9LCJCYWNrZ3JvdW5kIjp7IiRpZCI6Ijk4NSIsIkNvbG9yIjp7IiRpZCI6Ijk4NiIsIkEiOjAsIlIiOjI1NSwiRyI6MjU1LCJCIjoyNTV9fSwiSXNWaXNpYmxlIjp0cnVlLCJXaWR0aCI6MC4wLCJIZWlnaHQiOjAuMCwiQm9yZGVyU3R5bGUiOnsiJGlkIjoiOTg3IiwiTGluZUNvbG9yIjpudWxsLCJMaW5lV2VpZ2h0IjowLjAsIkxpbmVUeXBlIjowLCJQYXJlbnRTdHlsZSI6bnVsbH0sIlBhcmVudFN0eWxlIjpudWxsfSwiRGF0ZUZvcm1hdCI6eyIkaWQiOiI5O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4OSIsIkRhdGVQYXJ0SXNWaXNpYmxlIjp0cnVlLCJUaW1lUGFydElzVmlzaWJsZSI6ZmFsc2V9fSwiV2Vla051bWJlcmluZyI6eyIkaWQiOiI5OTAiLCJGb3JtYXQiOjAsIklzVmlzaWJsZSI6ZmFsc2UsIkxhc3RLbm93blZpc2liaWxpdHlTdGF0ZSI6ZmFsc2V9LCJJc1Zpc2libGUiOnRydWUsIlBhcmVudFN0eWxlIjpudWxsfSwiSW5kZXgiOjMsIlBlcmNlbnRhZ2VDb21wbGV0ZSI6bnVsbCwiUG9zaXRpb24iOnsiUmF0aW8iOjAuMTc3NDk3ODQ2NjgzODkzMTUsIklzQ3VzdG9tIjp0cnVlfSwiRGF0ZUZvcm1hdCI6eyIkcmVmIjoiOTg4In0sIldlZWtOdW1iZXJpbmciOnsiJGlkIjoiOTkxIiwiRm9ybWF0IjowLCJJc1Zpc2libGUiOmZhbHNlLCJMYXN0S25vd25WaXNpYmlsaXR5U3RhdGUiOmZhbHNlfSwiUmVsYXRlZFRhc2tJZCI6IjAwMDAwMDAwLTAwMDAtMDAwMC0wMDAwLTAwMDAwMDAwMDAwMCIsIklkIjoiY2FmNDM2YWItNWZiZC00MGI1LTg5MzctZTMwYmY1NjY0YzNkIiwiSW1wb3J0SWQiOm51bGwsIlRpdGxlIjoiMXN0IHRvdXIgYXMgaGVhZGxpbmVyIiwiTm90ZSI6bnVsbCwiSHlwZXJsaW5rIjp7IiRpZCI6Ijk5MiIsIkFkZHJlc3MiOm51bGwsIlN1YkFkZHJlc3MiOm51bGx9LCJJc0NoYW5nZWQiOmZhbHNlLCJJc05ldyI6ZmFsc2V9LHsiJGlkIjoiOTkzIiwiRGF0ZSI6IjIwMjAtMDEtMDFUMjM6NTk6MDAiLCJTdHlsZSI6eyIkaWQiOiI5OTQiLCJTaGFwZSI6MCwiQ29ubmVjdG9yTWFyZ2luIjp7IiRpZCI6Ijk5NSIsIlRvcCI6MC4wLCJMZWZ0IjoyLjAsIlJpZ2h0IjoyLjAsIkJvdHRvbSI6MC4wfSwiQ29ubmVjdG9yU3R5bGUiOnsiJGlkIjoiOTk2IiwiTGluZUNvbG9yIjp7IiRpZCI6Ijk5NyIsIiR0eXBlIjoiTkxSRS5Db21tb24uRG9tLlNvbGlkQ29sb3JCcnVzaCwgTkxSRS5Db21tb24iLCJDb2xvciI6eyIkaWQiOiI5OTgiLCJBIjoxMjcsIlIiOjExNSwiRyI6MTE1LCJCIjoxMTV9fSwiTGluZVdlaWdodCI6MS4wLCJMaW5lVHlwZSI6MCwiUGFyZW50U3R5bGUiOm51bGx9LCJJc0JlbG93VGltZWJhbmQiOmZhbHNlLCJQb3NpdGlvbk9uVGFzayI6MCwiSGlkZURhdGUiOmZhbHNlLCJTaGFwZVNpemUiOjAsIlNwYWNpbmciOjAuMCwiUGFkZGluZyI6eyIkaWQiOiI5OTkiLCJUb3AiOjUuMCwiTGVmdCI6My4wLCJSaWdodCI6MC4wLCJCb3R0b20iOjIuMH0sIlNoYXBlU3R5bGUiOnsiJGlkIjoiMTAwMCIsIk1hcmdpbiI6eyIkaWQiOiIxMDAxIiwiVG9wIjowLjAsIkxlZnQiOjAuMCwiUmlnaHQiOjAuMCwiQm90dG9tIjowLjB9LCJQYWRkaW5nIjp7IiRpZCI6IjEwMDIiLCJUb3AiOjAuMCwiTGVmdCI6MC4wLCJSaWdodCI6MC4wLCJCb3R0b20iOjAuMH0sIkJhY2tncm91bmQiOnsiJGlkIjoiMTAwMyIsIkNvbG9yIjp7IiRpZCI6IjEwMDQiLCJBIjoyNTUsIlIiOjAsIkciOjAsIkIiOjB9fSwiSXNWaXNpYmxlIjp0cnVlLCJXaWR0aCI6MTIuMCwiSGVpZ2h0IjoxNC4wLCJCb3JkZXJTdHlsZSI6eyIkaWQiOiIxMDA1IiwiTGluZUNvbG9yIjp7IiRpZCI6IjEwMDYiLCIkdHlwZSI6Ik5MUkUuQ29tbW9uLkRvbS5Tb2xpZENvbG9yQnJ1c2gsIE5MUkUuQ29tbW9uIiwiQ29sb3IiOnsiJGlkIjoiMTAwNyIsIkEiOjI1NSwiUiI6MjU1LCJHIjowLCJCIjowfX0sIkxpbmVXZWlnaHQiOjAuMCwiTGluZVR5cGUiOjAsIlBhcmVudFN0eWxlIjpudWxsfSwiUGFyZW50U3R5bGUiOm51bGx9LCJUaXRsZVN0eWxlIjp7IiRpZCI6IjEwMDgiLCJGb250U2V0dGluZ3MiOnsiJGlkIjoiMTAwOSIsIkZvbnRTaXplIjoxMCwiRm9udE5hbWUiOiJBcmlhbCIsIklzQm9sZCI6dHJ1ZSwiSXNJdGFsaWMiOmZhbHNlLCJJc1VuZGVybGluZWQiOmZhbHNlLCJQYXJlbnRTdHlsZSI6bnVsbH0sIkF1dG9TaXplIjoyLCJGb3JlZ3JvdW5kIjp7IiRpZCI6IjEwMTAiLCJDb2xvciI6eyIkaWQiOiIxMDExIiwiQSI6MjU1LCJSIjoyNTUsIkciOjI1NSwiQiI6MjU1fX0sIk1heFdpZHRoIjoxMTUuNjQ5ODk0NjU5Mjc0MjgsIk1heEhlaWdodCI6IkluZmluaXR5IiwiU21hcnRGb3JlZ3JvdW5kSXNBY3RpdmUiOmZhbHNlLCJIb3Jpem9udGFsQWxpZ25tZW50IjoxLCJWZXJ0aWNhbEFsaWdubWVudCI6MCwiU21hcnRGb3JlZ3JvdW5kIjpudWxsLCJCYWNrZ3JvdW5kRmlsbFR5cGUiOjAsIk1hcmdpbiI6eyIkaWQiOiIxMDEyIiwiVG9wIjowLjAsIkxlZnQiOjAuMCwiUmlnaHQiOjAuMCwiQm90dG9tIjowLjB9LCJQYWRkaW5nIjp7IiRpZCI6IjEwMTMiLCJUb3AiOjAuMCwiTGVmdCI6MC4wLCJSaWdodCI6MC4wLCJCb3R0b20iOjAuMH0sIkJhY2tncm91bmQiOnsiJGlkIjoiMTAxNCIsIkNvbG9yIjp7IiRpZCI6IjEwMTUiLCJBIjowLCJSIjoyNTUsIkciOjI1NSwiQiI6MjU1fX0sIklzVmlzaWJsZSI6dHJ1ZSwiV2lkdGgiOjAuMCwiSGVpZ2h0IjowLjAsIkJvcmRlclN0eWxlIjp7IiRpZCI6IjEwMTYiLCJMaW5lQ29sb3IiOm51bGwsIkxpbmVXZWlnaHQiOjAuMCwiTGluZVR5cGUiOjAsIlBhcmVudFN0eWxlIjpudWxsfSwiUGFyZW50U3R5bGUiOm51bGx9LCJEYXRlU3R5bGUiOnsiJGlkIjoiMTAxNyIsIkZvbnRTZXR0aW5ncyI6eyIkaWQiOiIxMDE4IiwiRm9udFNpemUiOjEwLCJGb250TmFtZSI6IkFyaWFsIiwiSXNCb2xkIjpmYWxzZSwiSXNJdGFsaWMiOmZhbHNlLCJJc1VuZGVybGluZWQiOmZhbHNlLCJQYXJlbnRTdHlsZSI6bnVsbH0sIkF1dG9TaXplIjowLCJGb3JlZ3JvdW5kIjp7IiRpZCI6IjEwMTkiLCJDb2xvciI6eyIkaWQiOiIxMDIw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wMjEiLCJUb3AiOjAuMCwiTGVmdCI6MC4wLCJSaWdodCI6MC4wLCJCb3R0b20iOjAuMH0sIlBhZGRpbmciOnsiJGlkIjoiMTAyMiIsIlRvcCI6MC4wLCJMZWZ0IjowLjAsIlJpZ2h0IjowLjAsIkJvdHRvbSI6MC4wfSwiQmFja2dyb3VuZCI6eyIkaWQiOiIxMDIzIiwiQ29sb3IiOnsiJGlkIjoiMTAyNCIsIkEiOjAsIlIiOjI1NSwiRyI6MjU1LCJCIjoyNTV9fSwiSXNWaXNpYmxlIjp0cnVlLCJXaWR0aCI6MC4wLCJIZWlnaHQiOjAuMCwiQm9yZGVyU3R5bGUiOnsiJGlkIjoiMTAyNSIsIkxpbmVDb2xvciI6bnVsbCwiTGluZVdlaWdodCI6MC4wLCJMaW5lVHlwZSI6MCwiUGFyZW50U3R5bGUiOm51bGx9LCJQYXJlbnRTdHlsZSI6bnVsbH0sIkRhdGVGb3JtYXQiOnsiJGlkIjoiMTA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yNyIsIkRhdGVQYXJ0SXNWaXNpYmxlIjp0cnVlLCJUaW1lUGFydElzVmlzaWJsZSI6ZmFsc2V9fSwiV2Vla051bWJlcmluZyI6eyIkaWQiOiIxMDI4IiwiRm9ybWF0IjowLCJJc1Zpc2libGUiOmZhbHNlLCJMYXN0S25vd25WaXNpYmlsaXR5U3RhdGUiOmZhbHNlfSwiSXNWaXNpYmxlIjp0cnVlLCJQYXJlbnRTdHlsZSI6bnVsbH0sIkluZGV4Ijo0LCJQZXJjZW50YWdlQ29tcGxldGUiOm51bGwsIlBvc2l0aW9uIjp7IlJhdGlvIjowLjEzNjE1NDE3NzQzMzI0NzE1LCJJc0N1c3RvbSI6dHJ1ZX0sIkRhdGVGb3JtYXQiOnsiJHJlZiI6IjEwMjYifSwiV2Vla051bWJlcmluZyI6eyIkaWQiOiIxMDI5IiwiRm9ybWF0IjowLCJJc1Zpc2libGUiOmZhbHNlLCJMYXN0S25vd25WaXNpYmlsaXR5U3RhdGUiOmZhbHNlfSwiUmVsYXRlZFRhc2tJZCI6IjAwMDAwMDAwLTAwMDAtMDAwMC0wMDAwLTAwMDAwMDAwMDAwMCIsIklkIjoiNjE0NWQ5ZjAtZDliYi00NDNmLThmZjktZTcxYzkzNGM3OWZkIiwiSW1wb3J0SWQiOm51bGwsIlRpdGxlIjoiUmUtcmVjb3JkaW5nIG9mIGhlciBlYXJseSBhbGJ1bXMgYmVnaW5zIiwiTm90ZSI6bnVsbCwiSHlwZXJsaW5rIjp7IiRpZCI6IjEwMzAiLCJBZGRyZXNzIjpudWxsLCJTdWJBZGRyZXNzIjpudWxsfSwiSXNDaGFuZ2VkIjpmYWxzZSwiSXNOZXciOmZhbHNlfSx7IiRpZCI6IjEwMzEiLCJEYXRlIjoiMjAyMy0wMy0xNVQyMzo1OTowMCIsIlN0eWxlIjp7IiRpZCI6IjEwMzIiLCJTaGFwZSI6MCwiQ29ubmVjdG9yTWFyZ2luIjp7IiRpZCI6IjEwMzMiLCJUb3AiOjAuMCwiTGVmdCI6Mi4wLCJSaWdodCI6Mi4wLCJCb3R0b20iOjAuMH0sIkNvbm5lY3RvclN0eWxlIjp7IiRpZCI6IjEwMzQiLCJMaW5lQ29sb3IiOnsiJGlkIjoiMTAzNSIsIiR0eXBlIjoiTkxSRS5Db21tb24uRG9tLlNvbGlkQ29sb3JCcnVzaCwgTkxSRS5Db21tb24iLCJDb2xvciI6eyIkaWQiOiIxMDM2IiwiQSI6MTI3LCJSIjo3OSwiRyI6MTI5LCJCIjoxODl9fSwiTGluZVdlaWdodCI6MS4wLCJMaW5lVHlwZSI6MCwiUGFyZW50U3R5bGUiOm51bGx9LCJJc0JlbG93VGltZWJhbmQiOmZhbHNlLCJQb3NpdGlvbk9uVGFzayI6MCwiSGlkZURhdGUiOmZhbHNlLCJTaGFwZVNpemUiOjAsIlNwYWNpbmciOjAuMCwiUGFkZGluZyI6eyIkaWQiOiIxMDM3IiwiVG9wIjo1LjAsIkxlZnQiOjMuMCwiUmlnaHQiOjAuMCwiQm90dG9tIjoyLjB9LCJTaGFwZVN0eWxlIjp7IiRpZCI6IjEwMzgiLCJNYXJnaW4iOnsiJGlkIjoiMTAzOSIsIlRvcCI6MC4wLCJMZWZ0IjowLjAsIlJpZ2h0IjowLjAsIkJvdHRvbSI6MC4wfSwiUGFkZGluZyI6eyIkaWQiOiIxMDQwIiwiVG9wIjowLjAsIkxlZnQiOjAuMCwiUmlnaHQiOjAuMCwiQm90dG9tIjowLjB9LCJCYWNrZ3JvdW5kIjp7IiRpZCI6IjEwNDEiLCJDb2xvciI6eyIkaWQiOiIxMDQyIiwiQSI6MjU1LCJSIjowLCJHIjowLCJCIjowfX0sIklzVmlzaWJsZSI6dHJ1ZSwiV2lkdGgiOjEyLjAsIkhlaWdodCI6MTQuMCwiQm9yZGVyU3R5bGUiOnsiJGlkIjoiMTA0MyIsIkxpbmVDb2xvciI6eyIkaWQiOiIxMDQ0IiwiJHR5cGUiOiJOTFJFLkNvbW1vbi5Eb20uU29saWRDb2xvckJydXNoLCBOTFJFLkNvbW1vbiIsIkNvbG9yIjp7IiRpZCI6IjEwNDUiLCJBIjoyNTUsIlIiOjI1NSwiRyI6MCwiQiI6MH19LCJMaW5lV2VpZ2h0IjowLjAsIkxpbmVUeXBlIjowLCJQYXJlbnRTdHlsZSI6bnVsbH0sIlBhcmVudFN0eWxlIjpudWxsfSwiVGl0bGVTdHlsZSI6eyIkaWQiOiIxMDQ2IiwiRm9udFNldHRpbmdzIjp7IiRpZCI6IjEwNDciLCJGb250U2l6ZSI6MTAsIkZvbnROYW1lIjoiQXJpYWwiLCJJc0JvbGQiOnRydWUsIklzSXRhbGljIjpmYWxzZSwiSXNVbmRlcmxpbmVkIjpmYWxzZSwiUGFyZW50U3R5bGUiOm51bGx9LCJBdXRvU2l6ZSI6MCwiRm9yZWdyb3VuZCI6eyIkaWQiOiIxMDQ4IiwiQ29sb3IiOnsiJGlkIjoiMTA0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DUwIiwiVG9wIjowLjAsIkxlZnQiOjAuMCwiUmlnaHQiOjAuMCwiQm90dG9tIjowLjB9LCJQYWRkaW5nIjp7IiRpZCI6IjEwNTEiLCJUb3AiOjAuMCwiTGVmdCI6MC4wLCJSaWdodCI6MC4wLCJCb3R0b20iOjAuMH0sIkJhY2tncm91bmQiOnsiJGlkIjoiMTA1MiIsIkNvbG9yIjp7IiRpZCI6IjEwNTMiLCJBIjowLCJSIjoyNTUsIkciOjI1NSwiQiI6MjU1fX0sIklzVmlzaWJsZSI6dHJ1ZSwiV2lkdGgiOjAuMCwiSGVpZ2h0IjowLjAsIkJvcmRlclN0eWxlIjp7IiRpZCI6IjEwNTQiLCJMaW5lQ29sb3IiOm51bGwsIkxpbmVXZWlnaHQiOjAuMCwiTGluZVR5cGUiOjAsIlBhcmVudFN0eWxlIjpudWxsfSwiUGFyZW50U3R5bGUiOm51bGx9LCJEYXRlU3R5bGUiOnsiJGlkIjoiMTA1NSIsIkZvbnRTZXR0aW5ncyI6eyIkaWQiOiIxMDU2IiwiRm9udFNpemUiOjEwLCJGb250TmFtZSI6IkFyaWFsIiwiSXNCb2xkIjpmYWxzZSwiSXNJdGFsaWMiOmZhbHNlLCJJc1VuZGVybGluZWQiOmZhbHNlLCJQYXJlbnRTdHlsZSI6bnVsbH0sIkF1dG9TaXplIjowLCJGb3JlZ3JvdW5kIjp7IiRpZCI6IjEwNTciLCJDb2xvciI6eyIkaWQiOiIxMDU4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EwNTkiLCJUb3AiOjAuMCwiTGVmdCI6MC4wLCJSaWdodCI6MC4wLCJCb3R0b20iOjAuMH0sIlBhZGRpbmciOnsiJGlkIjoiMTA2MCIsIlRvcCI6MC4wLCJMZWZ0IjowLjAsIlJpZ2h0IjowLjAsIkJvdHRvbSI6MC4wfSwiQmFja2dyb3VuZCI6eyIkaWQiOiIxMDYxIiwiQ29sb3IiOnsiJGlkIjoiMTA2MiIsIkEiOjAsIlIiOjI1NSwiRyI6MjU1LCJCIjoyNTV9fSwiSXNWaXNpYmxlIjp0cnVlLCJXaWR0aCI6MC4wLCJIZWlnaHQiOjAuMCwiQm9yZGVyU3R5bGUiOnsiJGlkIjoiMTA2MyIsIkxpbmVDb2xvciI6bnVsbCwiTGluZVdlaWdodCI6MC4wLCJMaW5lVHlwZSI6MCwiUGFyZW50U3R5bGUiOm51bGx9LCJQYXJlbnRTdHlsZSI6bnVsbH0sIkRhdGVGb3JtYXQiOnsiJGlkIjoiMTA2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2NSIsIkRhdGVQYXJ0SXNWaXNpYmxlIjp0cnVlLCJUaW1lUGFydElzVmlzaWJsZSI6ZmFsc2V9fSwiV2Vla051bWJlcmluZyI6eyIkaWQiOiIxMDY2IiwiRm9ybWF0IjowLCJJc1Zpc2libGUiOmZhbHNlLCJMYXN0S25vd25WaXNpYmlsaXR5U3RhdGUiOmZhbHNlfSwiSXNWaXNpYmxlIjp0cnVlLCJQYXJlbnRTdHlsZSI6bnVsbH0sIkluZGV4Ijo1LCJQZXJjZW50YWdlQ29tcGxldGUiOm51bGwsIlBvc2l0aW9uIjp7IlJhdGlvIjowLjE5NzU0NTIxOTYzODI0Mjg3LCJJc0N1c3RvbSI6dHJ1ZX0sIkRhdGVGb3JtYXQiOnsiJHJlZiI6IjEwNjQifSwiV2Vla051bWJlcmluZyI6eyIkaWQiOiIxMDY3IiwiRm9ybWF0IjowLCJJc1Zpc2libGUiOmZhbHNlLCJMYXN0S25vd25WaXNpYmlsaXR5U3RhdGUiOmZhbHNlfSwiUmVsYXRlZFRhc2tJZCI6IjAwMDAwMDAwLTAwMDAtMDAwMC0wMDAwLTAwMDAwMDAwMDAwMCIsIklkIjoiMmFhNzE1ZTItZjg3YS00YjAzLWJmN2UtMmRjMThjNzIyNGMxIiwiSW1wb3J0SWQiOm51bGwsIlRpdGxlIjoiVGhlIEVyYXMgdG91ciIsIk5vdGUiOm51bGwsIkh5cGVybGluayI6eyIkaWQiOiIxMDY4IiwiQWRkcmVzcyI6bnVsbCwiU3ViQWRkcmVzcyI6bnVsbH0sIklzQ2hhbmdlZCI6ZmFsc2UsIklzTmV3IjpmYWxzZX0seyIkaWQiOiIxMDY5IiwiRGF0ZSI6IjIwMjMtMTAtMjdUMjM6NTk6MDAiLCJTdHlsZSI6eyIkaWQiOiIxMDcwIiwiU2hhcGUiOjAsIkNvbm5lY3Rvck1hcmdpbiI6eyIkcmVmIjoiNjk1In0sIkNvbm5lY3RvclN0eWxlIjp7IiRpZCI6IjEwNzEiLCJMaW5lQ29sb3IiOnsiJHJlZiI6IjY5NyJ9LCJMaW5lV2VpZ2h0IjoxLjAsIkxpbmVUeXBlIjowLCJQYXJlbnRTdHlsZSI6bnVsbH0sIklzQmVsb3dUaW1lYmFuZCI6ZmFsc2UsIlBvc2l0aW9uT25UYXNrIjowLCJIaWRlRGF0ZSI6ZmFsc2UsIlNoYXBlU2l6ZSI6MCwiU3BhY2luZyI6MC4wLCJQYWRkaW5nIjp7IiRyZWYiOiI2OTkifSwiU2hhcGVTdHlsZSI6eyIkaWQiOiIxMDcyIiwiTWFyZ2luIjp7IiRyZWYiOiI3MDEifSwiUGFkZGluZyI6eyIkcmVmIjoiNzAyIn0sIkJhY2tncm91bmQiOnsiJGlkIjoiMTA3MyIsIkNvbG9yIjp7IiRpZCI6IjEwNzQiLCJBIjoyNTUsIlIiOjAsIkciOjAsIkIiOjB9fSwiSXNWaXNpYmxlIjp0cnVlLCJXaWR0aCI6MTIuMCwiSGVpZ2h0IjoxNC4wLCJCb3JkZXJTdHlsZSI6eyIkaWQiOiIxMDc1IiwiTGluZUNvbG9yIjp7IiRyZWYiOiIxMDQ0In0sIkxpbmVXZWlnaHQiOjAuMCwiTGluZVR5cGUiOjAsIlBhcmVudFN0eWxlIjpudWxsfSwiUGFyZW50U3R5bGUiOm51bGx9LCJUaXRsZVN0eWxlIjp7IiRpZCI6IjEwNzYiLCJGb250U2V0dGluZ3MiOnsiJGlkIjoiMTA3NyIsIkZvbnRTaXplIjoxMCwiRm9udE5hbWUiOiJBcmlhbCIsIklzQm9sZCI6dHJ1ZSwiSXNJdGFsaWMiOmZhbHNlLCJJc1VuZGVybGluZWQiOmZhbHNlLCJQYXJlbnRTdHlsZSI6bnVsbH0sIkF1dG9TaXplIjoyLCJGb3JlZ3JvdW5kIjp7IiRpZCI6IjEwNzgiLCJDb2xvciI6eyIkaWQiOiIxMDc5IiwiQSI6MjU1LCJSIjoyNTUsIkciOjI1NSwiQiI6MjU1fX0sIk1heFdpZHRoIjo1OC45NjQwNDE5MDg5MTQ5MDgsIk1heEhlaWdodCI6IkluZmluaXR5IiwiU21hcnRGb3JlZ3JvdW5kSXNBY3RpdmUiOmZhbHNlLCJIb3Jpem9udGFsQWxpZ25tZW50IjoxLCJWZXJ0aWNhbEFsaWdubWVudCI6MCwiU21hcnRGb3JlZ3JvdW5kIjpudWxsLCJCYWNrZ3JvdW5kRmlsbFR5cGUiOjAsIk1hcmdpbiI6eyIkcmVmIjoiNzEwIn0sIlBhZGRpbmciOnsiJHJlZiI6IjcxMSJ9LCJCYWNrZ3JvdW5kIjp7IiRpZCI6IjEwODAiLCJDb2xvciI6eyIkaWQiOiIxMDgxIiwiQSI6MCwiUiI6MjU1LCJHIjoyNTUsIkIiOjI1NX19LCJJc1Zpc2libGUiOnRydWUsIldpZHRoIjowLjAsIkhlaWdodCI6MC4wLCJCb3JkZXJTdHlsZSI6eyIkaWQiOiIxMDgyIiwiTGluZUNvbG9yIjpudWxsLCJMaW5lV2VpZ2h0IjowLjAsIkxpbmVUeXBlIjowLCJQYXJlbnRTdHlsZSI6bnVsbH0sIlBhcmVudFN0eWxlIjpudWxsfSwiRGF0ZVN0eWxlIjp7IiRpZCI6IjEwODMiLCJGb250U2V0dGluZ3MiOnsiJGlkIjoiMTA4NCIsIkZvbnRTaXplIjoxMCwiRm9udE5hbWUiOiJBcmlhbCIsIklzQm9sZCI6ZmFsc2UsIklzSXRhbGljIjpmYWxzZSwiSXNVbmRlcmxpbmVkIjpmYWxzZSwiUGFyZW50U3R5bGUiOm51bGx9LCJBdXRvU2l6ZSI6MCwiRm9yZWdyb3VuZCI6eyIkaWQiOiIxMDg1IiwiQ29sb3IiOnsiJGlkIjoiMTA4Ni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cmVmIjoiNzE2In0sIlBhZGRpbmciOnsiJHJlZiI6IjcxNyJ9LCJCYWNrZ3JvdW5kIjp7IiRpZCI6IjEwODciLCJDb2xvciI6eyIkaWQiOiIxMDg4IiwiQSI6MCwiUiI6MjU1LCJHIjoyNTUsIkIiOjI1NX19LCJJc1Zpc2libGUiOnRydWUsIldpZHRoIjowLjAsIkhlaWdodCI6MC4wLCJCb3JkZXJTdHlsZSI6eyIkaWQiOiIxMDg5IiwiTGluZUNvbG9yIjpudWxsLCJMaW5lV2VpZ2h0IjowLjAsIkxpbmVUeXBlIjowLCJQYXJlbnRTdHlsZSI6bnVsbH0sIlBhcmVudFN0eWxlIjpudWxsfSwiRGF0ZUZvcm1hdCI6eyIkcmVmIjoiMTA2NCJ9LCJXZWVrTnVtYmVyaW5nIjp7IiRpZCI6IjEwOTAiLCJGb3JtYXQiOjAsIklzVmlzaWJsZSI6ZmFsc2UsIkxhc3RLbm93blZpc2liaWxpdHlTdGF0ZSI6ZmFsc2V9LCJJc1Zpc2libGUiOnRydWUsIlBhcmVudFN0eWxlIjpudWxsfSwiSW5kZXgiOjYsIlBlcmNlbnRhZ2VDb21wbGV0ZSI6bnVsbCwiUG9zaXRpb24iOnsiUmF0aW8iOjAuMTE0MTkwMzUzMTQzODQxNTYsIklzQ3VzdG9tIjp0cnVlfSwiRGF0ZUZvcm1hdCI6eyIkcmVmIjoiMTA2NCJ9LCJXZWVrTnVtYmVyaW5nIjp7IiRpZCI6IjEwOTEiLCJGb3JtYXQiOjAsIklzVmlzaWJsZSI6ZmFsc2UsIkxhc3RLbm93blZpc2liaWxpdHlTdGF0ZSI6ZmFsc2V9LCJSZWxhdGVkVGFza0lkIjoiMDAwMDAwMDAtMDAwMC0wMDAwLTAwMDAtMDAwMDAwMDAwMDAwIiwiSWQiOiIwNzY3ZWI2ZC05NjdiLTQ5NmYtYWQ5Yy1iZmY0ZTVlNjdmMDciLCJJbXBvcnRJZCI6bnVsbCwiVGl0bGUiOiJCaWxsaW9uYWlyZSBzdGF0dXMiLCJOb3RlIjpudWxsLCJIeXBlcmxpbmsiOnsiJGlkIjoiMTA5MiIsIkFkZHJlc3MiOiIiLCJTdWJBZGRyZXNzIjoiIn0sIklzQ2hhbmdlZCI6ZmFsc2UsIklzTmV3IjpmYWxzZX0seyIkaWQiOiIxMDkzIiwiRGF0ZSI6IjIwMTItMDgtMTRUMjM6NTk6MDAiLCJTdHlsZSI6eyIkaWQiOiIxMDk0IiwiU2hhcGUiOjAsIkNvbm5lY3Rvck1hcmdpbiI6eyIkcmVmIjoiNjk1In0sIkNvbm5lY3RvclN0eWxlIjp7IiRpZCI6IjEwOTUiLCJMaW5lQ29sb3IiOnsiJHJlZiI6IjY5NyJ9LCJMaW5lV2VpZ2h0IjoxLjAsIkxpbmVUeXBlIjowLCJQYXJlbnRTdHlsZSI6bnVsbH0sIklzQmVsb3dUaW1lYmFuZCI6ZmFsc2UsIlBvc2l0aW9uT25UYXNrIjowLCJIaWRlRGF0ZSI6ZmFsc2UsIlNoYXBlU2l6ZSI6MCwiU3BhY2luZyI6MC4wLCJQYWRkaW5nIjp7IiRyZWYiOiI2OTkifSwiU2hhcGVTdHlsZSI6eyIkaWQiOiIxMDk2IiwiTWFyZ2luIjp7IiRyZWYiOiI3MDEifSwiUGFkZGluZyI6eyIkcmVmIjoiNzAyIn0sIkJhY2tncm91bmQiOnsiJGlkIjoiMTA5NyIsIkNvbG9yIjp7IiRpZCI6IjEwOTgiLCJBIjoyNTUsIlIiOjAsIkciOjAsIkIiOjB9fSwiSXNWaXNpYmxlIjp0cnVlLCJXaWR0aCI6MTIuMCwiSGVpZ2h0IjoxNC4wLCJCb3JkZXJTdHlsZSI6eyIkaWQiOiIxMDk5IiwiTGluZUNvbG9yIjp7IiRpZCI6IjExMDAiLCIkdHlwZSI6Ik5MUkUuQ29tbW9uLkRvbS5Tb2xpZENvbG9yQnJ1c2gsIE5MUkUuQ29tbW9uIiwiQ29sb3IiOnsiJGlkIjoiMTEwMSIsIkEiOjI1NSwiUiI6MjU1LCJHIjowLCJCIjowfX0sIkxpbmVXZWlnaHQiOjAuMCwiTGluZVR5cGUiOjAsIlBhcmVudFN0eWxlIjpudWxsfSwiUGFyZW50U3R5bGUiOm51bGx9LCJUaXRsZVN0eWxlIjp7IiRpZCI6IjExMDIiLCJGb250U2V0dGluZ3MiOnsiJGlkIjoiMTEwMyIsIkZvbnRTaXplIjoxMCwiRm9udE5hbWUiOiJBcmlhbCIsIklzQm9sZCI6dHJ1ZSwiSXNJdGFsaWMiOmZhbHNlLCJJc1VuZGVybGluZWQiOmZhbHNlLCJQYXJlbnRTdHlsZSI6bnVsbH0sIkF1dG9TaXplIjoyLCJGb3JlZ3JvdW5kIjp7IiRpZCI6IjExMDQiLCJDb2xvciI6eyIkaWQiOiIxMTA1IiwiQSI6MjU1LCJSIjoyNTUsIkciOjI1NSwiQiI6MjU1fX0sIk1heFdpZHRoIjoxMzUuMDc2NjMyODE1MTI4MTYsIk1heEhlaWdodCI6IkluZmluaXR5IiwiU21hcnRGb3JlZ3JvdW5kSXNBY3RpdmUiOmZhbHNlLCJIb3Jpem9udGFsQWxpZ25tZW50IjoxLCJWZXJ0aWNhbEFsaWdubWVudCI6MCwiU21hcnRGb3JlZ3JvdW5kIjpudWxsLCJCYWNrZ3JvdW5kRmlsbFR5cGUiOjAsIk1hcmdpbiI6eyIkcmVmIjoiNzEwIn0sIlBhZGRpbmciOnsiJHJlZiI6IjcxMSJ9LCJCYWNrZ3JvdW5kIjp7IiRpZCI6IjExMDYiLCJDb2xvciI6eyIkaWQiOiIxMTA3IiwiQSI6MCwiUiI6MjU1LCJHIjoyNTUsIkIiOjI1NX19LCJJc1Zpc2libGUiOnRydWUsIldpZHRoIjowLjAsIkhlaWdodCI6MC4wLCJCb3JkZXJTdHlsZSI6eyIkaWQiOiIxMTA4IiwiTGluZUNvbG9yIjpudWxsLCJMaW5lV2VpZ2h0IjowLjAsIkxpbmVUeXBlIjowLCJQYXJlbnRTdHlsZSI6bnVsbH0sIlBhcmVudFN0eWxlIjpudWxsfSwiRGF0ZVN0eWxlIjp7IiRpZCI6IjExMDkiLCJGb250U2V0dGluZ3MiOnsiJGlkIjoiMTExMCIsIkZvbnRTaXplIjoxMCwiRm9udE5hbWUiOiJBcmlhbCIsIklzQm9sZCI6ZmFsc2UsIklzSXRhbGljIjpmYWxzZSwiSXNVbmRlcmxpbmVkIjpmYWxzZSwiUGFyZW50U3R5bGUiOm51bGx9LCJBdXRvU2l6ZSI6MCwiRm9yZWdyb3VuZCI6eyIkaWQiOiIxMTExIiwiQ29sb3IiOnsiJGlkIjoiMTExMi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cmVmIjoiNzE2In0sIlBhZGRpbmciOnsiJHJlZiI6IjcxNyJ9LCJCYWNrZ3JvdW5kIjp7IiRpZCI6IjExMTMiLCJDb2xvciI6eyIkaWQiOiIxMTE0IiwiQSI6MCwiUiI6MjU1LCJHIjoyNTUsIkIiOjI1NX19LCJJc1Zpc2libGUiOnRydWUsIldpZHRoIjowLjAsIkhlaWdodCI6MC4wLCJCb3JkZXJTdHlsZSI6eyIkaWQiOiIxMTE1IiwiTGluZUNvbG9yIjpudWxsLCJMaW5lV2VpZ2h0IjowLjAsIkxpbmVUeXBlIjowLCJQYXJlbnRTdHlsZSI6bnVsbH0sIlBhcmVudFN0eWxlIjpudWxsfSwiRGF0ZUZvcm1hdCI6eyIkaWQiOiIxMTE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E3IiwiRGF0ZVBhcnRJc1Zpc2libGUiOnRydWUsIlRpbWVQYXJ0SXNWaXNpYmxlIjpmYWxzZX19LCJXZWVrTnVtYmVyaW5nIjp7IiRpZCI6IjExMTgiLCJGb3JtYXQiOjAsIklzVmlzaWJsZSI6ZmFsc2UsIkxhc3RLbm93blZpc2liaWxpdHlTdGF0ZSI6ZmFsc2V9LCJJc1Zpc2libGUiOnRydWUsIlBhcmVudFN0eWxlIjpudWxsfSwiSW5kZXgiOjcsIlBlcmNlbnRhZ2VDb21wbGV0ZSI6bnVsbCwiUG9zaXRpb24iOnsiUmF0aW8iOjAuMTE2Nzc0MzMyNDcyMDA2ODcsIklzQ3VzdG9tIjp0cnVlfSwiRGF0ZUZvcm1hdCI6eyIkcmVmIjoiMTExNiJ9LCJXZWVrTnVtYmVyaW5nIjp7IiRpZCI6IjExMTkiLCJGb3JtYXQiOjAsIklzVmlzaWJsZSI6ZmFsc2UsIkxhc3RLbm93blZpc2liaWxpdHlTdGF0ZSI6ZmFsc2V9LCJSZWxhdGVkVGFza0lkIjoiMDAwMDAwMDAtMDAwMC0wMDAwLTAwMDAtMDAwMDAwMDAwMDAwIiwiSWQiOiI1ZjBkMmY0Zi1iNzY5LTQ3OWUtYjYyYS03NjY5MTcwOGFmZmUiLCJJbXBvcnRJZCI6bnVsbCwiVGl0bGUiOiJGYXN0ZXN0IHNlbGxpbmcgc2luZ2xlIGluIGRpZ2l0YWwgaGlzdG9yeSIsIk5vdGUiOm51bGwsIkh5cGVybGluayI6eyIkaWQiOiIxMTIwIiwiQWRkcmVzcyI6bnVsbCwiU3ViQWRkcmVzcyI6bnVsbH0sIklzQ2hhbmdlZCI6ZmFsc2UsIklzTmV3IjpmYWxzZX1dLCJUYXNrcyI6W10sIlN3aW1sYW5lcyI6W10sIk1zUHJvamVjdEl0ZW1zVHJlZSI6eyIkaWQiOiIxMTIxIiwiUm9vdCI6eyJJbXBvcnRJZCI6bnVsbCwiSXNJbXBvcnRlZCI6ZmFsc2UsIkNoaWxkcmVuIjpbXX19LCJNZXRhZGF0YSI6eyIkaWQiOiIxMTIyIiwiUmVjZW50Q29sb3JzQ29sbGVjdGlvbiI6IltdIiwiU291cmNlVGVtcGxhdGUiOiJ7XCIkaWRcIjpcIjFcIixcIklkXCI6XCJjYzI2Zjg2My0yN2NlLTQ4MGUtYTU4OS1iM2YxMmYyZDZlYjBcIixcIkN1bHR1cmVJbmZvTmFtZVwiOlwiZW4tVVNcIixcIlZlcnNpb25cIjp7XCIkaWRcIjpcIjJcIixcIlRlbXBsYXRlRG9tVmVyc2lvblwiOlwiMS40LjBcIn0sXCJFZmZlY3RcIjowLFwiU3R5bGVcIjp7XCIkaWRcIjpcIjNcIixcIlRpbWViYW5kU3R5bGVcIjp7XCIkaWRcIjpcIjRcIixcIlNjYWxlTWFya2luZ1wiOjA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x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AsXCJSXCI6MCxcIkdcIjowLFwiQlwiOjB9fSxcIklzVmlzaWJsZVwiOnRydWUsXCJXaWR0aFwiOjAuMCxcIkhlaWdodFwiOjAuMCxcIkJvcmRlclN0eWxlXCI6bnVsbH0sXCJEYXRlU3R5bGVcIjp7XCIkaWRcIjpcIjEyM1wiLFwiRm9udFNldHRpbmdzXCI6e1wiJGlkXCI6XCIxMjRcIixcIkZvbnRTaXplXCI6MTA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wLFwiUlwiOjAsXCJHXCI6MCxcIkJcIjowfX0sXCJJc1Zpc2libGVcIjp0cnVlLFwiV2lkdGhcIjowLjAsXCJIZWlnaHRcIjowLjAsXCJCb3JkZXJTdHlsZVwiOm51bGx9LFwiVGl0bGVQb3NpdGlvblwiOjIsXCJEYXRlUG9zaXRpb25cIjpcIkxlZnRcIixcIlNoYXBlVHlwZVwiOjI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A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w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dLFwiQ3VzdG9tU3dpbWxhbmVWMlN0eWxlTGlzdFwiOltdLFwiR3JpZGxpbmVQYW5lbFN0eWxlXCI6e1wiJGlkXCI6XCIyNTFcIixcIkdyaWRsaW5lU3R5bGVcIjp7XCIkaWRcIjpcIjI1MlwiLFwiTGluZUNvbG9yXCI6e1wiJGlkXCI6XCIyNTNcIixcIiR0eXBlXCI6XCJOTFJFLkNvbW1vbi5Eb20uU29saWRDb2xvckJydXNoLCBOTFJFLkNvbW1vblwiLFwiQ29sb3JcIjp7XCIkaWRcIjpcIjI1NFwiLFwiQVwiOjM4LFwiUlwiOjkxLFwiR1wiOjE1NSxcIkJcIjoyMTN9fSxcIkxpbmVXZWlnaHRcIjoxLjAsXCJMaW5lVHlwZVwiOjB9LFwiSXNWaXNpYmxlXCI6dHJ1ZX0sXCJBY3Rpdml0eUxpbmVQYW5lbFN0eWxlXCI6e1wiJGlkXCI6XCIyNTVcIixcIkFjdGl2aXR5TGluZVN0eWxlXCI6e1wiJGlkXCI6XCIyNTZcIixcIkxpbmVDb2xvclwiOntcIiRpZFwiOlwiMjU3XCIsXCIkdHlwZVwiOlwiTkxSRS5Db21tb24uRG9tLlNvbGlkQ29sb3JCcnVzaCwgTkxSRS5Db21tb25cIixcIkNvbG9yXCI6e1wiJGlkXCI6XCIyNThcIixcIkFcIjozOCxcIlJcIjo2OCxcIkdcIjoxMTQsXCJCXCI6MTk2fX0sXCJMaW5lV2VpZ2h0XCI6MS4wLFwiTGluZVR5cGVcIjowfSxcIklzVmlzaWJsZVwiOnRydWV9LFwiRGVmYXVsdERlcGVuZGVuY3lTdHlsZVwiOntcIiRpZFwiOlwiMjU5XCIsXCJMaW5lU3R5bGVcIjp7XCIkaWRcIjpcIjI2MFwiLFwiTGluZUNvbG9yXCI6e1wiJGlkXCI6XCIyNjFcIixcIiR0eXBlXCI6XCJOTFJFLkNvbW1vbi5Eb20uU29saWRDb2xvckJydXNoLCBOTFJFLkNvbW1vblwiLFwiQ29sb3JcIjp7XCIkaWRcIjpcIjI2MlwiLFwiQVwiOjI1NSxcIlJcIjowLFwiR1wiOjAsXCJCXCI6MH19LFwiTGluZVdlaWdodFwiOjEuMCxcIkxpbmVUeXBlXCI6MH0sXCJFbmRBcnJvd2hlYWRMaW5lU3R5bGVcIjp7XCIkaWRcIjpcIjI2M1wiLFwiS2luZFwiOjEsXCJXaWR0aFwiOjEsXCJMZW5ndGhcIjowLFwiUGFyZW50U3R5bGVcIjpudWxsfSxcIkJyaW5nVG9Gcm9udFwiOnRydWUsXCJJc1Zpc2libGVcIjp0cnVlLFwiUmFkaXVzXCI6MC4wfSxcIkNyaXRpY2FsUGF0aFN0eWxlXCI6e1wiJGlkXCI6XCIyNjRcIixcIkNyaXRpY2FsUGF0aFN0eWxlT3B0aW9uc1wiOjE1LFwiTGluZVN0eWxlXCI6e1wiJGlkXCI6XCIyNjVcIixcIkxpbmVDb2xvclwiOntcIiRpZFwiOlwiMjY2XCIsXCIkdHlwZVwiOlwiTkxSRS5Db21tb24uRG9tLlNvbGlkQ29sb3JCcnVzaCwgTkxSRS5Db21tb25cIixcIkNvbG9yXCI6e1wiJGlkXCI6XCIyNjdcIixcIkFcIjoyNTUsXCJSXCI6MjIyLFwiR1wiOjUwLFwiQlwiOjUwfX0sXCJMaW5lV2VpZ2h0XCI6MS4wLFwiTGluZVR5cGVcIjowfSxcIlRpdGxlRm9yZWdyb3VuZFwiOntcIiRpZFwiOlwiMjY4XCIsXCJDb2xvclwiOntcIiRpZFwiOlwiMjY5XCIsXCJBXCI6MjU1LFwiUlwiOjE3NixcIkdcIjoxOSxcIkJcIjoyNX19LFwiU2hhcGVzQmFja2dyb3VuZFwiOntcIiRpZFwiOlwiMjcwXCIsXCJDb2xvclwiOntcIiRpZFwiOlwiMjcxXCIsXCJBXCI6MjU1LFwiUlwiOjI1MyxcIkdcIjoyMDMsXCJCXCI6MjA4fX0sXCJTaGFwZXNCb3JkZXJTdHlsZVwiOntcIiRpZFwiOlwiMjcyXCIsXCJMaW5lQ29sb3JcIjp7XCIkaWRcIjpcIjI3M1wiLFwiJHR5cGVcIjpcIk5MUkUuQ29tbW9uLkRvbS5Tb2xpZENvbG9yQnJ1c2gsIE5MUkUuQ29tbW9uXCIsXCJDb2xvclwiOntcIiRpZFwiOlwiMjc0XCIsXCJBXCI6MjU1LFwiUlwiOjIyMixcIkdcIjo1MCxcIkJcIjo1MH19LFwiTGluZVdlaWdodFwiOjEuNSxcIkxpbmVUeXBlXCI6MH0sXCJJc1Zpc2libGVcIjpmYWxzZX0sXCJQYW5lbHNTcGFjaW5nRGVmaW5pdGlvblwiOntcIiRpZFwiOlwiMjc1XCIsXCJTcGFjaW5nQWJvdmVUaW1lYmFuZFwiOjUsXCJTcGFjaW5nQmVsb3dUaW1lYmFuZFwiOjUsXCJTcGFjaW5nQWJvdmVCZXR3ZWVuU3dpbWxhbmVzQW5kVGFza3NcIjo1LFwiU3BhY2luZ0JlbG93QmV0d2VlblN3aW1sYW5lc0FuZFRhc2tzXCI6NX19LFwiU2NhbGVcIjp7XCIkaWRcIjpcIjI3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c3XCIsXCJTdGFydERhdGVcIjpcIjAwMDEtMDEtMDFUMDA6MDA6MDBcIixcIkVuZERhdGVcIjpcIjAwMDEtMDEtMDFUMDA6MDA6MDBcIixcIkF1dG9EYXRlUmFuZ2VcIjp0cnVlLFwiV29ya2luZ0RheXNcIjozMSxcIlRvZGF5TWFya2VyVGV4dFwiOlwiVG9kYXlcIixcIkF1dG9TY2FsZVR5cGVcIjp0cnVlLFwiVGltZWJhbmRTY2FsZXNcIjp7XCIkaWRcIjpcIjI3OFwiLFwiVG9wU2NhbGVMYXllclwiOntcIiRpZFwiOlwiMjc5XCIsXCJGb3JtYXRcIjpcIndcIixcIlR5cGVcIjoxfSxcIk1pZGRsZVNjYWxlTGF5ZXJcIjp7XCIkaWRcIjpcIjI4MFwiLFwiRm9ybWF0XCI6bnVsbCxcIlR5cGVcIjowfSxcIkJvdHRvbVNjYWxlTGF5ZXJcIjp7XCIkaWRcIjpcIjI4MVwiLFwiRm9ybWF0XCI6bnVsbCxcIlR5cGVcIjowfX19LFwiTWlsZXN0b25lc1wiOltdLFwiVGFza3NcIjpbXSxcIlN3aW1sYW5lc1wiOltdLFwiU3dpbWxhbmVzVjJcIjpbXSxcIkRlcGVuZGVuY2llc1wiOltdLFwiRGVwZW5kZW5jeVNldHRpbmdzXCI6e1wiJGlkXCI6XCIyODJcIixcIkRlcGVuZGVuY3lNb2R1bGVFbmFibGVkXCI6ZmFsc2UsXCJTY2hlZHVsaW5nU2V0dGluZ3NcIjp7XCIkaWRcIjpcIjI4M1wiLFwiRGVwZW5kZW5jaWVzU2NoZWR1bGluZ01vZGVTZXR0aW5nXCI6MSxcIkRlcGVuZGVuY2llc1ByZXZpb3VzU2NoZWR1bGluZ01vZGVcIjoxLFwiT25CcmVha2luZ0ZsZXhpYmxlU2NoZWR1bGluZ01vZGVTZXR0aW5nXCI6MCxcIk9uQnJlYWtpbmdTdHJpY3RTY2hlZHVsaW5nTW9kZVNldHRpbmdcIjowfX0sXCJTZXR0aW5nc1wiOntcIiRpZFwiOlwiMjg0XCIsXCJJbXBhT3B0aW9uc1wiOntcIiRpZFwiOlwiMjg1XCIsXCJMZWZ0VG9SaWdodFwiOmZhbHNlLFwiUGF5bG9hZE9wdGlvbnNcIjoyfX0sXCJUaW1lQ29uZmlndXJhdGlvblwiOntcIiRpZFwiOlwiMjg2XCIsXCJVc2VUaW1lXCI6ZmFsc2UsXCJXb3JrRGF5U3RhcnRcIjpcIjAwOjAwOjAwXCIsXCJXb3JrRGF5RW5kXCI6XCIyMzo1OTowMFwifX0ifSwiU2V0dGluZ3MiOnsiJGlkIjoiMTEyMyIsIkltcGFPcHRpb25zIjp7IiRpZCI6IjExMjQ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TI1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xMTI2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arns to play guitar"/>
  <p:tag name="OTLDATE" val="2001-01-01T23:59:00.0000000"/>
  <p:tag name="OTLPOSITIONONTASK" val="None"/>
  <p:tag name="OTLRELATEDTASKID" val="00000000-0000-0000-0000-00000000000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st tour as headliner"/>
  <p:tag name="OTLDATE" val="2009-01-01T23:59:00.0000000"/>
  <p:tag name="OTLPOSITIONONTASK" val="None"/>
  <p:tag name="OTLRELATEDTASKID" val="00000000-0000-0000-0000-0000000000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Re-recording of her early albums begin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Eras tour"/>
  <p:tag name="OTLDATE" val="2023-03-15T23:59:00.0000000"/>
  <p:tag name="OTLPOSITIONONTASK" val="None"/>
  <p:tag name="OTLRELATEDTASKID" val="00000000-0000-0000-0000-0000000000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Fastest selling single in digital history"/>
  <p:tag name="OTLDATE" val="2012-08-14T23:59:00.000000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illionaire status"/>
  <p:tag name="OTLDATE" val="2023-10-27T23:59:00.0000000"/>
  <p:tag name="OTLPOSITIONONTASK" val="None"/>
  <p:tag name="OTLRELATEDTASKID" val="00000000-0000-0000-0000-00000000000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ABOVEFORSWLANDTASKS" val="5"/>
  <p:tag name="OTLTIMEBANDSPACINGBELOWFORSWLANDTASKS" val="5"/>
  <p:tag name="OTLTIMEBANDSPACINGBELOW" val="10"/>
  <p:tag name="OTLTIMEBANDAUTODATERANGE" val="False"/>
  <p:tag name="OTLTIMEBANDSTARTDATE" val="1989-12-13T23:59:00.0000000"/>
  <p:tag name="OTLTIMEBANDENDDATE" val="2024-12-31T23:59:00.0000000"/>
  <p:tag name="OTLTIMEBANDQUICKPOSITION" val="Custo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6-10-26T23:59:00.0000000"/>
  <p:tag name="OTLPOSITIONONTASK" val="None"/>
  <p:tag name="OTLRELATEDTASKID" val="00000000-0000-0000-0000-000000000000"/>
  <p:tag name="OTLMTITLE" val="“Taylor Swift”"/>
  <p:tag name="OTLMILESTONESPACING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11-11T23:59:00.0000000"/>
  <p:tag name="OTLPOSITIONONTASK" val="None"/>
  <p:tag name="OTLRELATEDTASKID" val="00000000-0000-0000-0000-000000000000"/>
  <p:tag name="OTLMTITLE" val="“Fearless” "/>
  <p:tag name="OTLMILESTONESPACING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10-25T23:59:00.0000000"/>
  <p:tag name="OTLPOSITIONONTASK" val="None"/>
  <p:tag name="OTLRELATEDTASKID" val="00000000-0000-0000-0000-000000000000"/>
  <p:tag name="OTLMTITLE" val="“Speak Now” "/>
  <p:tag name="OTLMILESTONESPACING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10-22T23:59:00.0000000"/>
  <p:tag name="OTLPOSITIONONTASK" val="None"/>
  <p:tag name="OTLRELATEDTASKID" val="00000000-0000-0000-0000-000000000000"/>
  <p:tag name="OTLMTITLE" val="“Red”"/>
  <p:tag name="OTLMILESTONESPACING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10-27T23:59:00.0000000"/>
  <p:tag name="OTLPOSITIONONTASK" val="None"/>
  <p:tag name="OTLRELATEDTASKID" val="00000000-0000-0000-0000-000000000000"/>
  <p:tag name="OTLMTITLE" val="“1989”"/>
  <p:tag name="OTLMILESTONESPACING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11-10T23:59:00.0000000"/>
  <p:tag name="OTLPOSITIONONTASK" val="None"/>
  <p:tag name="OTLRELATEDTASKID" val="00000000-0000-0000-0000-000000000000"/>
  <p:tag name="OTLMTITLE" val="“Reputation” "/>
  <p:tag name="OTLMILESTONESPACING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8-23T23:59:00.0000000"/>
  <p:tag name="OTLPOSITIONONTASK" val="None"/>
  <p:tag name="OTLRELATEDTASKID" val="00000000-0000-0000-0000-000000000000"/>
  <p:tag name="OTLMTITLE" val="“Lover”"/>
  <p:tag name="OTLMILESTONESPACING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7-24T23:59:00.0000000"/>
  <p:tag name="OTLPOSITIONONTASK" val="None"/>
  <p:tag name="OTLRELATEDTASKID" val="00000000-0000-0000-0000-000000000000"/>
  <p:tag name="OTLMTITLE" val="“Folklore”"/>
  <p:tag name="OTLMILESTONESPACING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12-11T23:59:00.0000000"/>
  <p:tag name="OTLPOSITIONONTASK" val="None"/>
  <p:tag name="OTLRELATEDTASKID" val="00000000-0000-0000-0000-000000000000"/>
  <p:tag name="OTLMTITLE" val="“Evermore”"/>
  <p:tag name="OTLMILESTONESPACING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21T23:59:00.0000000"/>
  <p:tag name="OTLPOSITIONONTASK" val="None"/>
  <p:tag name="OTLRELATEDTASKID" val="00000000-0000-0000-0000-000000000000"/>
  <p:tag name="OTLMTITLE" val="“Midnights”"/>
  <p:tag name="OTLMILESTONESPACING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11-15T23:59:00.0000000"/>
  <p:tag name="OTLPOSITIONONTASK" val="None"/>
  <p:tag name="OTLRELATEDTASKID" val="00000000-0000-0000-0000-000000000000"/>
  <p:tag name="OTLMTITLE" val="Best New Artist Horizon Award"/>
  <p:tag name="OTLMILESTONESPACING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9-04-01T23:59:00.0000000"/>
  <p:tag name="OTLPOSITIONONTASK" val="None"/>
  <p:tag name="OTLRELATEDTASKID" val="00000000-0000-0000-0000-000000000000"/>
  <p:tag name="OTLMTITLE" val="ACM Award - Album of the Year (“Fearless”)"/>
  <p:tag name="OTLMILESTONESPACING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MA Award - Best Female Video"/>
  <p:tag name="OTLDATE" val="2009-09-30T23:59:00.0000000"/>
  <p:tag name="OTLPOSITIONONTASK" val="None"/>
  <p:tag name="OTLRELATEDTASKID" val="00000000-0000-0000-0000-000000000000"/>
  <p:tag name="OTLMILESTONESPACING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4 Grammys, including for Album of the Year"/>
  <p:tag name="OTLDATE" val="2010-01-01T23:59:00.0000000"/>
  <p:tag name="OTLPOSITIONONTASK" val="None"/>
  <p:tag name="OTLRELATEDTASKID" val="00000000-0000-0000-0000-000000000000"/>
  <p:tag name="OTLMILESTONESPACING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tertainer of the Year CMA Award"/>
  <p:tag name="OTLDATE" val="2011-01-01T23:59:00.0000000"/>
  <p:tag name="OTLPOSITIONONTASK" val="None"/>
  <p:tag name="OTLRELATEDTASKID" val="00000000-0000-0000-0000-000000000000"/>
  <p:tag name="OTLMILESTONESPACING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4-11-29T23:59:00.0000000"/>
  <p:tag name="OTLMTITLE" val="Grammy - Album of the Year (“1989”)"/>
  <p:tag name="OTLMILESTONESPACING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1T23:59:00.0000000"/>
  <p:tag name="OTLPOSITIONONTASK" val="None"/>
  <p:tag name="OTLRELATEDTASKID" val="00000000-0000-0000-0000-000000000000"/>
  <p:tag name="OTLMTITLE" val="Grammy - Album of the Year (“Folklore”)"/>
  <p:tag name="OTLMILESTONESPACING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9 MTV Video Music Awards"/>
  <p:tag name="OTLDATE" val="2023-09-12T23:59:00.0000000"/>
  <p:tag name="OTLPOSITIONONTASK" val="None"/>
  <p:tag name="OTLRELATEDTASKID" val="00000000-0000-0000-0000-000000000000"/>
  <p:tag name="OTLMILESTONESPACING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3"/>
  <p:tag name="OTLMTITLE" val="Grammy - Album of the Year (“Midnights”)"/>
  <p:tag name="OTLDATE" val="2024-02-05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leases 1st single"/>
  <p:tag name="OTLDATE" val="2006-01-01T23:59:00.0000000"/>
  <p:tag name="OTLPOSITIONONTASK" val="None"/>
  <p:tag name="OTLRELATEDTASKID" val="00000000-0000-0000-0000-00000000000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ylor Alison Swift is born"/>
  <p:tag name="OTLDATE" val="1989-12-13T23:59:00.0000000"/>
  <p:tag name="OTLPOSITIONONTASK" val="None"/>
  <p:tag name="OTLRELATEDTASKID" val="00000000-0000-0000-0000-00000000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2023-10-18T14:24:40Z</dcterms:created>
  <dcterms:modified xsi:type="dcterms:W3CDTF">2024-02-05T15:36:03Z</dcterms:modified>
</cp:coreProperties>
</file>